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339" r:id="rId3"/>
    <p:sldId id="340" r:id="rId4"/>
  </p:sldIdLst>
  <p:sldSz cx="12192000" cy="6858000"/>
  <p:notesSz cx="6858000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fr-FR" sz="135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6" name="Image 4">
            <a:extLst>
              <a:ext uri="{FF2B5EF4-FFF2-40B4-BE49-F238E27FC236}">
                <a16:creationId xmlns:a16="http://schemas.microsoft.com/office/drawing/2014/main" id="{4644E84E-EF66-2B41-A976-69EF3658DA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04" y="246735"/>
            <a:ext cx="7596152" cy="126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-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2165229"/>
            <a:ext cx="11073789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38" y="5529529"/>
            <a:ext cx="6383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C93E39-FEFE-534E-B4C9-ED4AA686B2EE}"/>
              </a:ext>
            </a:extLst>
          </p:cNvPr>
          <p:cNvSpPr/>
          <p:nvPr userDrawn="1"/>
        </p:nvSpPr>
        <p:spPr>
          <a:xfrm>
            <a:off x="9236766" y="6092687"/>
            <a:ext cx="2862469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73" y="192747"/>
            <a:ext cx="7915487" cy="132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9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838" y="1360159"/>
            <a:ext cx="11073789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53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651" y="1360159"/>
            <a:ext cx="4412975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2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-ple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6">
            <a:extLst>
              <a:ext uri="{FF2B5EF4-FFF2-40B4-BE49-F238E27FC236}">
                <a16:creationId xmlns:a16="http://schemas.microsoft.com/office/drawing/2014/main" id="{3F7AF8FE-BF12-AE41-8CFA-DE8FD1D5D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51E25D8-6A00-F044-8E2A-6518EFC40F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2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7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+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7178" y="365127"/>
            <a:ext cx="4819289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7177" y="1825626"/>
            <a:ext cx="4819291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60B01FE-025F-8749-84F2-207CBD08AC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6745817" cy="6632575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CE14387A-F4E1-1347-8FF0-507E94272C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9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5960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5472608" cy="4406462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BFDE980C-7B70-AF40-9C52-BF3DA44CAF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3811" y="1563081"/>
            <a:ext cx="5114797" cy="44003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7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5C595-CE44-45DD-9F22-57C4C415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71AE4C-344E-4F53-9228-8D9BF180A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C6BF16-EE7C-4DBD-BDA1-D8F5C2C8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6FA5-13F5-4DCC-BEE5-E9A5825D6C1D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0240F1-ABDA-4617-ABC6-E21DBA7D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30BBAD-C9B8-473F-B973-DDF3A1E72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A351-A491-4702-8015-151F1AD221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30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9477" y="6321450"/>
            <a:ext cx="170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3784" y="6306259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/>
            <a:r>
              <a:rPr lang="fr-FR" dirty="0"/>
              <a:t>Titre de la présentation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0625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A0B0FBA5-3649-4193-81EC-FC1C61F9B58C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8508DA88-D542-4B4A-8988-A2E7D72ED18A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3654" y="649654"/>
            <a:ext cx="224692" cy="121920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158" y="6130865"/>
            <a:ext cx="3008175" cy="50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8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FF8C9A4-7BC0-4C4A-8FB2-E8B11F2A5AFE}"/>
              </a:ext>
            </a:extLst>
          </p:cNvPr>
          <p:cNvSpPr/>
          <p:nvPr/>
        </p:nvSpPr>
        <p:spPr>
          <a:xfrm>
            <a:off x="6389895" y="2377223"/>
            <a:ext cx="5691404" cy="3377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BC8BC-A867-4F67-B6C8-55680A8104FC}"/>
              </a:ext>
            </a:extLst>
          </p:cNvPr>
          <p:cNvSpPr/>
          <p:nvPr/>
        </p:nvSpPr>
        <p:spPr>
          <a:xfrm>
            <a:off x="221401" y="837569"/>
            <a:ext cx="6113143" cy="56526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6617F3E-F664-4B2A-BEDC-858075F0C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33898" cy="59328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9DAABE0-95AD-4590-9BE9-B8E8208F92FA}"/>
              </a:ext>
            </a:extLst>
          </p:cNvPr>
          <p:cNvSpPr txBox="1"/>
          <p:nvPr/>
        </p:nvSpPr>
        <p:spPr>
          <a:xfrm>
            <a:off x="10197450" y="44531"/>
            <a:ext cx="1994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63003C"/>
                </a:solidFill>
                <a:latin typeface="Open Sans"/>
              </a:rPr>
              <a:t>au </a:t>
            </a:r>
            <a:r>
              <a:rPr lang="fr-FR" sz="2400" b="1" dirty="0">
                <a:solidFill>
                  <a:srgbClr val="630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LUMEN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265D115-D722-44BA-BF7D-105C78B49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9339" y="508557"/>
            <a:ext cx="1551746" cy="1181106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7D40B2A-7589-4DD0-A4C5-DC8CAC48BCC6}"/>
              </a:ext>
            </a:extLst>
          </p:cNvPr>
          <p:cNvSpPr/>
          <p:nvPr/>
        </p:nvSpPr>
        <p:spPr>
          <a:xfrm>
            <a:off x="221402" y="837569"/>
            <a:ext cx="6057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Rez</a:t>
            </a:r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de chaussée – Espace Forum</a:t>
            </a:r>
            <a:endParaRPr lang="fr-FR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23930E-BCF3-4FD9-8DB2-96023A02DDE4}"/>
              </a:ext>
            </a:extLst>
          </p:cNvPr>
          <p:cNvSpPr/>
          <p:nvPr/>
        </p:nvSpPr>
        <p:spPr>
          <a:xfrm>
            <a:off x="3926731" y="111744"/>
            <a:ext cx="607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Forum entreprises du 16 Janvier 2025</a:t>
            </a:r>
            <a:endParaRPr lang="fr-FR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7C8F7E-913D-4329-8053-1F7932BBA3A3}"/>
              </a:ext>
            </a:extLst>
          </p:cNvPr>
          <p:cNvSpPr/>
          <p:nvPr/>
        </p:nvSpPr>
        <p:spPr>
          <a:xfrm>
            <a:off x="6500596" y="2562090"/>
            <a:ext cx="54700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Rez</a:t>
            </a:r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de chaussée – Auditorium</a:t>
            </a:r>
            <a:endParaRPr lang="fr-FR" sz="2800" b="1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86CFCB2-C272-4351-B50F-9378514B4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815" y="1360789"/>
            <a:ext cx="5358966" cy="501260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09096F5-4D47-412A-A443-8D1906CFE1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3792" y="3177918"/>
            <a:ext cx="5446806" cy="236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3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26BC8BC-A867-4F67-B6C8-55680A8104FC}"/>
              </a:ext>
            </a:extLst>
          </p:cNvPr>
          <p:cNvSpPr/>
          <p:nvPr/>
        </p:nvSpPr>
        <p:spPr>
          <a:xfrm>
            <a:off x="38208" y="64998"/>
            <a:ext cx="5959634" cy="6474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D40B2A-7589-4DD0-A4C5-DC8CAC48BCC6}"/>
              </a:ext>
            </a:extLst>
          </p:cNvPr>
          <p:cNvSpPr/>
          <p:nvPr/>
        </p:nvSpPr>
        <p:spPr>
          <a:xfrm>
            <a:off x="1425840" y="77879"/>
            <a:ext cx="36349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altLang="fr-FR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étage – Box 1, 2</a:t>
            </a:r>
            <a:endParaRPr lang="fr-FR" sz="28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CC306B1-B9DD-4F24-ABE9-8ECEEBB91BC0}"/>
              </a:ext>
            </a:extLst>
          </p:cNvPr>
          <p:cNvSpPr/>
          <p:nvPr/>
        </p:nvSpPr>
        <p:spPr>
          <a:xfrm>
            <a:off x="1413905" y="2731257"/>
            <a:ext cx="36349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altLang="fr-FR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étage – Box 3</a:t>
            </a:r>
            <a:endParaRPr lang="fr-FR" sz="2800" b="1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C4AB8AE-F1B0-4704-9EDF-BE919DCF8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8" y="3428999"/>
            <a:ext cx="5802501" cy="275313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0B43FE7-E3E9-460C-A7CB-0A519D1A8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99" y="843730"/>
            <a:ext cx="5846052" cy="180823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88B82D-8218-48F3-AF9D-51FB8771617B}"/>
              </a:ext>
            </a:extLst>
          </p:cNvPr>
          <p:cNvSpPr/>
          <p:nvPr/>
        </p:nvSpPr>
        <p:spPr>
          <a:xfrm>
            <a:off x="6194160" y="77879"/>
            <a:ext cx="5783405" cy="64749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4091F5E4-219B-416A-B592-53C3F1F09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3487" y="601099"/>
            <a:ext cx="5225820" cy="590847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FC37752-2610-45BC-99EA-31F6B4019CF4}"/>
              </a:ext>
            </a:extLst>
          </p:cNvPr>
          <p:cNvSpPr/>
          <p:nvPr/>
        </p:nvSpPr>
        <p:spPr>
          <a:xfrm>
            <a:off x="7268819" y="91828"/>
            <a:ext cx="4381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altLang="fr-FR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fr-FR" alt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 étage – Pointe Est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87109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23755E5-0EDB-46CE-83DF-DCF60E1A8CE2}"/>
              </a:ext>
            </a:extLst>
          </p:cNvPr>
          <p:cNvSpPr/>
          <p:nvPr/>
        </p:nvSpPr>
        <p:spPr>
          <a:xfrm>
            <a:off x="636104" y="593287"/>
            <a:ext cx="11131827" cy="5976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6617F3E-F664-4B2A-BEDC-858075F0C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33898" cy="59328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23930E-BCF3-4FD9-8DB2-96023A02DDE4}"/>
              </a:ext>
            </a:extLst>
          </p:cNvPr>
          <p:cNvSpPr/>
          <p:nvPr/>
        </p:nvSpPr>
        <p:spPr>
          <a:xfrm>
            <a:off x="3936670" y="0"/>
            <a:ext cx="607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Forum entreprises du 16 Janvier 2025</a:t>
            </a:r>
            <a:endParaRPr lang="fr-FR" sz="2400" b="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C2C9DA5-CECF-40B6-9B3A-4F072E2027FA}"/>
              </a:ext>
            </a:extLst>
          </p:cNvPr>
          <p:cNvSpPr txBox="1"/>
          <p:nvPr/>
        </p:nvSpPr>
        <p:spPr>
          <a:xfrm>
            <a:off x="10417011" y="24575"/>
            <a:ext cx="1827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63003C"/>
                </a:solidFill>
                <a:latin typeface="Open Sans"/>
              </a:rPr>
              <a:t>au </a:t>
            </a:r>
            <a:r>
              <a:rPr lang="fr-FR" sz="2400" b="1" dirty="0">
                <a:solidFill>
                  <a:srgbClr val="6300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LUMEN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8173115-3E9B-449C-9DB7-9AF4D8027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79" y="667715"/>
            <a:ext cx="10382276" cy="58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7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"/>
        <a:cs typeface="Arial Unicode MS"/>
      </a:majorFont>
      <a:minorFont>
        <a:latin typeface="Open Sans"/>
        <a:ea typeface=""/>
        <a:cs typeface="Arial Unicode MS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 refaire" id="{94AEBCF8-AF65-4DB5-B259-1F3F1BE73777}" vid="{6FB0EB57-A501-4BEC-859A-9BC2B4F2B6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44</Words>
  <Application>Microsoft Office PowerPoint</Application>
  <PresentationFormat>Grand écran</PresentationFormat>
  <Paragraphs>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Open Sans</vt:lpstr>
      <vt:lpstr>1_UPSACLAY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Heron</dc:creator>
  <cp:lastModifiedBy>Aurélie</cp:lastModifiedBy>
  <cp:revision>15</cp:revision>
  <cp:lastPrinted>2024-12-10T08:02:36Z</cp:lastPrinted>
  <dcterms:created xsi:type="dcterms:W3CDTF">2024-12-09T13:45:09Z</dcterms:created>
  <dcterms:modified xsi:type="dcterms:W3CDTF">2024-12-20T15:49:55Z</dcterms:modified>
</cp:coreProperties>
</file>