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7" r:id="rId5"/>
    <p:sldId id="258" r:id="rId6"/>
    <p:sldId id="256" r:id="rId7"/>
    <p:sldId id="260" r:id="rId8"/>
  </p:sldIdLst>
  <p:sldSz cx="6858000" cy="9144000" type="screen4x3"/>
  <p:notesSz cx="6810375"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36AB"/>
    <a:srgbClr val="E31937"/>
    <a:srgbClr val="991F3D"/>
    <a:srgbClr val="FF6A3D"/>
    <a:srgbClr val="F1F1F3"/>
    <a:srgbClr val="A1C4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3" autoAdjust="0"/>
    <p:restoredTop sz="95086" autoAdjust="0"/>
  </p:normalViewPr>
  <p:slideViewPr>
    <p:cSldViewPr>
      <p:cViewPr varScale="1">
        <p:scale>
          <a:sx n="83" d="100"/>
          <a:sy n="83" d="100"/>
        </p:scale>
        <p:origin x="3042" y="108"/>
      </p:cViewPr>
      <p:guideLst>
        <p:guide orient="horz" pos="2880"/>
        <p:guide pos="216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0A4F25DE-3F0A-4537-8ED4-BD572F893639}" type="datetimeFigureOut">
              <a:rPr lang="fr-FR" smtClean="0"/>
              <a:pPr/>
              <a:t>05/12/2025</a:t>
            </a:fld>
            <a:endParaRPr lang="fr-FR"/>
          </a:p>
        </p:txBody>
      </p:sp>
      <p:sp>
        <p:nvSpPr>
          <p:cNvPr id="4" name="Espace réservé de l'image des diapositives 3"/>
          <p:cNvSpPr>
            <a:spLocks noGrp="1" noRot="1" noChangeAspect="1"/>
          </p:cNvSpPr>
          <p:nvPr>
            <p:ph type="sldImg" idx="2"/>
          </p:nvPr>
        </p:nvSpPr>
        <p:spPr>
          <a:xfrm>
            <a:off x="2008188" y="746125"/>
            <a:ext cx="2794000" cy="37274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DCE428A4-98E1-470D-9C40-AD348548E834}" type="slidenum">
              <a:rPr lang="fr-FR" smtClean="0"/>
              <a:pPr/>
              <a:t>‹N°›</a:t>
            </a:fld>
            <a:endParaRPr lang="fr-FR"/>
          </a:p>
        </p:txBody>
      </p:sp>
    </p:spTree>
    <p:extLst>
      <p:ext uri="{BB962C8B-B14F-4D97-AF65-F5344CB8AC3E}">
        <p14:creationId xmlns:p14="http://schemas.microsoft.com/office/powerpoint/2010/main" val="1655455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jpg"/><Relationship Id="rId7" Type="http://schemas.openxmlformats.org/officeDocument/2006/relationships/image" Target="../media/image13.png"/><Relationship Id="rId2" Type="http://schemas.openxmlformats.org/officeDocument/2006/relationships/slideMaster" Target="../slideMasters/slideMaster1.xml"/><Relationship Id="rId1" Type="http://schemas.openxmlformats.org/officeDocument/2006/relationships/tags" Target="../tags/tag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7" name="Rectangle 16"/>
          <p:cNvSpPr/>
          <p:nvPr userDrawn="1"/>
        </p:nvSpPr>
        <p:spPr>
          <a:xfrm>
            <a:off x="404664" y="8195047"/>
            <a:ext cx="4752528" cy="769441"/>
          </a:xfrm>
          <a:prstGeom prst="rect">
            <a:avLst/>
          </a:prstGeom>
        </p:spPr>
        <p:txBody>
          <a:bodyPr wrap="square">
            <a:spAutoFit/>
          </a:bodyPr>
          <a:lstStyle/>
          <a:p>
            <a:r>
              <a:rPr lang="fr-FR" sz="2200" b="1" dirty="0">
                <a:solidFill>
                  <a:srgbClr val="5236AB"/>
                </a:solidFill>
                <a:latin typeface="Arial" panose="020B0604020202020204" pitchFamily="34" charset="0"/>
                <a:cs typeface="Arial" panose="020B0604020202020204" pitchFamily="34" charset="0"/>
              </a:rPr>
              <a:t>CGI recrute </a:t>
            </a:r>
          </a:p>
          <a:p>
            <a:r>
              <a:rPr lang="fr-FR" sz="2200" b="1" dirty="0">
                <a:solidFill>
                  <a:srgbClr val="5236AB"/>
                </a:solidFill>
                <a:latin typeface="Arial" panose="020B0604020202020204" pitchFamily="34" charset="0"/>
                <a:cs typeface="Arial" panose="020B0604020202020204" pitchFamily="34" charset="0"/>
              </a:rPr>
              <a:t>ingénieur(e)s et consultant(e)s</a:t>
            </a: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10800000">
            <a:off x="404665" y="4499992"/>
            <a:ext cx="720000" cy="720000"/>
          </a:xfrm>
          <a:prstGeom prst="rect">
            <a:avLst/>
          </a:prstGeom>
        </p:spPr>
      </p:pic>
      <p:pic>
        <p:nvPicPr>
          <p:cNvPr id="2" name="Image 1"/>
          <p:cNvPicPr>
            <a:picLocks noChangeAspect="1"/>
          </p:cNvPicPr>
          <p:nvPr userDrawn="1"/>
        </p:nvPicPr>
        <p:blipFill rotWithShape="1">
          <a:blip r:embed="rId3" cstate="print">
            <a:extLst>
              <a:ext uri="{28A0092B-C50C-407E-A947-70E740481C1C}">
                <a14:useLocalDpi xmlns:a14="http://schemas.microsoft.com/office/drawing/2010/main" val="0"/>
              </a:ext>
            </a:extLst>
          </a:blip>
          <a:srcRect l="8000" r="25851"/>
          <a:stretch/>
        </p:blipFill>
        <p:spPr>
          <a:xfrm>
            <a:off x="1941502" y="1336475"/>
            <a:ext cx="2945300" cy="2968346"/>
          </a:xfrm>
          <a:prstGeom prst="rect">
            <a:avLst/>
          </a:prstGeom>
        </p:spPr>
      </p:pic>
      <p:pic>
        <p:nvPicPr>
          <p:cNvPr id="7" name="Imag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716113" y="440749"/>
            <a:ext cx="720000" cy="720000"/>
          </a:xfrm>
          <a:prstGeom prst="rect">
            <a:avLst/>
          </a:prstGeom>
        </p:spPr>
      </p:pic>
      <p:pic>
        <p:nvPicPr>
          <p:cNvPr id="14" name="Image 1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81176" y="8532488"/>
            <a:ext cx="432000" cy="432000"/>
          </a:xfrm>
          <a:prstGeom prst="rect">
            <a:avLst/>
          </a:prstGeom>
        </p:spPr>
      </p:pic>
      <p:pic>
        <p:nvPicPr>
          <p:cNvPr id="23" name="Image 2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308644" y="4594155"/>
            <a:ext cx="1309028" cy="812082"/>
          </a:xfrm>
          <a:prstGeom prst="rect">
            <a:avLst/>
          </a:prstGeom>
        </p:spPr>
      </p:pic>
      <p:pic>
        <p:nvPicPr>
          <p:cNvPr id="3" name="Image 2" descr="Une image contenant Graphique, graphisme, Caractère coloré, motif&#10;&#10;Description générée automatiquement">
            <a:extLst>
              <a:ext uri="{FF2B5EF4-FFF2-40B4-BE49-F238E27FC236}">
                <a16:creationId xmlns:a16="http://schemas.microsoft.com/office/drawing/2014/main" id="{F47E77A8-3B51-D80E-6611-AE9EBBE81FCB}"/>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85670" y="8053099"/>
            <a:ext cx="911389" cy="911389"/>
          </a:xfrm>
          <a:prstGeom prst="rect">
            <a:avLst/>
          </a:prstGeom>
        </p:spPr>
      </p:pic>
      <p:grpSp>
        <p:nvGrpSpPr>
          <p:cNvPr id="31" name="Groupe 30">
            <a:extLst>
              <a:ext uri="{FF2B5EF4-FFF2-40B4-BE49-F238E27FC236}">
                <a16:creationId xmlns:a16="http://schemas.microsoft.com/office/drawing/2014/main" id="{6BCCF2B2-103E-3EEE-E9D2-BCA1C5A80FC5}"/>
              </a:ext>
            </a:extLst>
          </p:cNvPr>
          <p:cNvGrpSpPr/>
          <p:nvPr userDrawn="1"/>
        </p:nvGrpSpPr>
        <p:grpSpPr>
          <a:xfrm>
            <a:off x="626939" y="6541609"/>
            <a:ext cx="2153989" cy="1090092"/>
            <a:chOff x="9895788" y="5252754"/>
            <a:chExt cx="2153989" cy="1090092"/>
          </a:xfrm>
        </p:grpSpPr>
        <p:sp>
          <p:nvSpPr>
            <p:cNvPr id="32" name="ZoneTexte 31">
              <a:extLst>
                <a:ext uri="{FF2B5EF4-FFF2-40B4-BE49-F238E27FC236}">
                  <a16:creationId xmlns:a16="http://schemas.microsoft.com/office/drawing/2014/main" id="{56F811D6-7FF4-8A49-BB46-2F29FF887965}"/>
                </a:ext>
              </a:extLst>
            </p:cNvPr>
            <p:cNvSpPr txBox="1"/>
            <p:nvPr/>
          </p:nvSpPr>
          <p:spPr>
            <a:xfrm>
              <a:off x="9895788" y="5252754"/>
              <a:ext cx="2153989" cy="1090092"/>
            </a:xfrm>
            <a:prstGeom prst="rect">
              <a:avLst/>
            </a:prstGeom>
          </p:spPr>
          <p:txBody>
            <a:bodyPr vert="horz" wrap="square" lIns="0" tIns="0" rIns="0" bIns="0" rtlCol="0" anchor="t" anchorCtr="0">
              <a:normAutofit/>
            </a:bodyPr>
            <a:lstStyle/>
            <a:p>
              <a:pPr defTabSz="914377">
                <a:lnSpc>
                  <a:spcPts val="2400"/>
                </a:lnSpc>
              </a:pPr>
              <a:r>
                <a:rPr lang="fr-FR" dirty="0">
                  <a:solidFill>
                    <a:prstClr val="black"/>
                  </a:solidFill>
                  <a:latin typeface="Arial"/>
                  <a:cs typeface="Arial"/>
                </a:rPr>
                <a:t>Soyez associés</a:t>
              </a:r>
            </a:p>
            <a:p>
              <a:pPr defTabSz="914377">
                <a:lnSpc>
                  <a:spcPts val="2400"/>
                </a:lnSpc>
              </a:pPr>
              <a:r>
                <a:rPr lang="fr-FR" dirty="0">
                  <a:solidFill>
                    <a:prstClr val="black"/>
                  </a:solidFill>
                  <a:latin typeface="Arial"/>
                  <a:cs typeface="Arial"/>
                </a:rPr>
                <a:t>Soyez créatifs</a:t>
              </a:r>
            </a:p>
            <a:p>
              <a:pPr defTabSz="914377">
                <a:lnSpc>
                  <a:spcPts val="2400"/>
                </a:lnSpc>
              </a:pPr>
              <a:r>
                <a:rPr lang="fr-FR" dirty="0">
                  <a:solidFill>
                    <a:prstClr val="black"/>
                  </a:solidFill>
                  <a:latin typeface="Arial"/>
                  <a:cs typeface="Arial"/>
                </a:rPr>
                <a:t>Soyez soutenus</a:t>
              </a:r>
            </a:p>
          </p:txBody>
        </p:sp>
        <p:sp>
          <p:nvSpPr>
            <p:cNvPr id="33" name="Rectangle 32">
              <a:extLst>
                <a:ext uri="{FF2B5EF4-FFF2-40B4-BE49-F238E27FC236}">
                  <a16:creationId xmlns:a16="http://schemas.microsoft.com/office/drawing/2014/main" id="{E9684F5A-FB22-DBC6-A74B-B6A4A7175C48}"/>
                </a:ext>
              </a:extLst>
            </p:cNvPr>
            <p:cNvSpPr/>
            <p:nvPr/>
          </p:nvSpPr>
          <p:spPr bwMode="gray">
            <a:xfrm>
              <a:off x="10603360" y="5520958"/>
              <a:ext cx="900000" cy="18000"/>
            </a:xfrm>
            <a:prstGeom prst="rect">
              <a:avLst/>
            </a:prstGeom>
            <a:gradFill>
              <a:gsLst>
                <a:gs pos="0">
                  <a:srgbClr val="E31937"/>
                </a:gs>
                <a:gs pos="60000">
                  <a:srgbClr val="A82465"/>
                </a:gs>
                <a:gs pos="100000">
                  <a:srgbClr val="5236AB"/>
                </a:gs>
              </a:gsLst>
              <a:lin ang="0" scaled="0"/>
            </a:gradFill>
            <a:ln w="9525" algn="ctr">
              <a:noFill/>
              <a:miter lim="800000"/>
              <a:headEnd/>
              <a:tailEnd/>
            </a:ln>
            <a:effectLst/>
          </p:spPr>
          <p:txBody>
            <a:bodyPr lIns="63500" tIns="0" rIns="64800" bIns="0" rtlCol="0" anchor="ctr"/>
            <a:lstStyle/>
            <a:p>
              <a:pPr algn="ctr">
                <a:spcBef>
                  <a:spcPct val="0"/>
                </a:spcBef>
                <a:buSzPct val="90000"/>
                <a:defRPr/>
              </a:pPr>
              <a:endParaRPr lang="fr-CA" sz="1100" b="1">
                <a:solidFill>
                  <a:prstClr val="white"/>
                </a:solidFill>
                <a:latin typeface="Arial"/>
                <a:cs typeface="Arial" pitchFamily="34" charset="0"/>
              </a:endParaRPr>
            </a:p>
          </p:txBody>
        </p:sp>
        <p:sp>
          <p:nvSpPr>
            <p:cNvPr id="34" name="Rectangle 33">
              <a:extLst>
                <a:ext uri="{FF2B5EF4-FFF2-40B4-BE49-F238E27FC236}">
                  <a16:creationId xmlns:a16="http://schemas.microsoft.com/office/drawing/2014/main" id="{57C1B2A7-E8F8-3423-E2E5-ECA8AAE17504}"/>
                </a:ext>
              </a:extLst>
            </p:cNvPr>
            <p:cNvSpPr/>
            <p:nvPr/>
          </p:nvSpPr>
          <p:spPr bwMode="gray">
            <a:xfrm>
              <a:off x="10615028" y="5832510"/>
              <a:ext cx="720000" cy="18000"/>
            </a:xfrm>
            <a:prstGeom prst="rect">
              <a:avLst/>
            </a:prstGeom>
            <a:gradFill>
              <a:gsLst>
                <a:gs pos="0">
                  <a:srgbClr val="E31937"/>
                </a:gs>
                <a:gs pos="60000">
                  <a:srgbClr val="A82465"/>
                </a:gs>
                <a:gs pos="100000">
                  <a:srgbClr val="5236AB"/>
                </a:gs>
              </a:gsLst>
              <a:lin ang="0" scaled="0"/>
            </a:gradFill>
            <a:ln w="9525" algn="ctr">
              <a:noFill/>
              <a:miter lim="800000"/>
              <a:headEnd/>
              <a:tailEnd/>
            </a:ln>
            <a:effectLst/>
          </p:spPr>
          <p:txBody>
            <a:bodyPr lIns="63500" tIns="0" rIns="64800" bIns="0" rtlCol="0" anchor="ctr"/>
            <a:lstStyle/>
            <a:p>
              <a:pPr algn="ctr">
                <a:spcBef>
                  <a:spcPct val="0"/>
                </a:spcBef>
                <a:buSzPct val="90000"/>
                <a:defRPr/>
              </a:pPr>
              <a:endParaRPr lang="fr-CA" sz="1100" b="1">
                <a:solidFill>
                  <a:prstClr val="white"/>
                </a:solidFill>
                <a:latin typeface="Arial"/>
                <a:cs typeface="Arial" pitchFamily="34" charset="0"/>
              </a:endParaRPr>
            </a:p>
          </p:txBody>
        </p:sp>
        <p:sp>
          <p:nvSpPr>
            <p:cNvPr id="35" name="Rectangle 34">
              <a:extLst>
                <a:ext uri="{FF2B5EF4-FFF2-40B4-BE49-F238E27FC236}">
                  <a16:creationId xmlns:a16="http://schemas.microsoft.com/office/drawing/2014/main" id="{50895EF2-197C-552A-0C07-A6D20872F09F}"/>
                </a:ext>
              </a:extLst>
            </p:cNvPr>
            <p:cNvSpPr/>
            <p:nvPr/>
          </p:nvSpPr>
          <p:spPr bwMode="gray">
            <a:xfrm>
              <a:off x="10613484" y="6139486"/>
              <a:ext cx="900000" cy="18000"/>
            </a:xfrm>
            <a:prstGeom prst="rect">
              <a:avLst/>
            </a:prstGeom>
            <a:gradFill>
              <a:gsLst>
                <a:gs pos="0">
                  <a:srgbClr val="E31937"/>
                </a:gs>
                <a:gs pos="60000">
                  <a:srgbClr val="A82465"/>
                </a:gs>
                <a:gs pos="100000">
                  <a:srgbClr val="5236AB"/>
                </a:gs>
              </a:gsLst>
              <a:lin ang="0" scaled="0"/>
            </a:gradFill>
            <a:ln w="9525" algn="ctr">
              <a:noFill/>
              <a:miter lim="800000"/>
              <a:headEnd/>
              <a:tailEnd/>
            </a:ln>
            <a:effectLst/>
          </p:spPr>
          <p:txBody>
            <a:bodyPr lIns="63500" tIns="0" rIns="64800" bIns="0" rtlCol="0" anchor="ctr"/>
            <a:lstStyle/>
            <a:p>
              <a:pPr algn="ctr">
                <a:spcBef>
                  <a:spcPct val="0"/>
                </a:spcBef>
                <a:buSzPct val="90000"/>
                <a:defRPr/>
              </a:pPr>
              <a:endParaRPr lang="fr-CA" sz="1100" b="1">
                <a:solidFill>
                  <a:prstClr val="white"/>
                </a:solidFill>
                <a:latin typeface="Arial"/>
                <a:cs typeface="Arial" pitchFamily="34" charset="0"/>
              </a:endParaRPr>
            </a:p>
          </p:txBody>
        </p:sp>
      </p:grpSp>
      <p:pic>
        <p:nvPicPr>
          <p:cNvPr id="37" name="Image 36" descr="Une image contenant texte, habits, sourire, Visage humain&#10;&#10;Description générée automatiquement">
            <a:extLst>
              <a:ext uri="{FF2B5EF4-FFF2-40B4-BE49-F238E27FC236}">
                <a16:creationId xmlns:a16="http://schemas.microsoft.com/office/drawing/2014/main" id="{E00F95B2-6DCA-C79E-A317-A8CB88714961}"/>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217232" y="56190"/>
            <a:ext cx="6423537" cy="9086197"/>
          </a:xfrm>
          <a:prstGeom prst="rect">
            <a:avLst/>
          </a:prstGeom>
        </p:spPr>
      </p:pic>
    </p:spTree>
    <p:extLst>
      <p:ext uri="{BB962C8B-B14F-4D97-AF65-F5344CB8AC3E}">
        <p14:creationId xmlns:p14="http://schemas.microsoft.com/office/powerpoint/2010/main" val="1669103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6" name="ZoneTexte 5"/>
          <p:cNvSpPr txBox="1"/>
          <p:nvPr userDrawn="1"/>
        </p:nvSpPr>
        <p:spPr>
          <a:xfrm>
            <a:off x="404664" y="4326359"/>
            <a:ext cx="3150222" cy="430887"/>
          </a:xfrm>
          <a:prstGeom prst="rect">
            <a:avLst/>
          </a:prstGeom>
          <a:noFill/>
        </p:spPr>
        <p:txBody>
          <a:bodyPr wrap="none" rtlCol="0">
            <a:spAutoFit/>
          </a:bodyPr>
          <a:lstStyle/>
          <a:p>
            <a:pPr marL="0" algn="r" defTabSz="914400" rtl="0" eaLnBrk="1" latinLnBrk="0" hangingPunct="1"/>
            <a:r>
              <a:rPr lang="fr-FR" sz="2200" kern="1200" dirty="0">
                <a:solidFill>
                  <a:schemeClr val="tx1"/>
                </a:solidFill>
                <a:latin typeface="Arial" panose="020B0604020202020204" pitchFamily="34" charset="0"/>
                <a:ea typeface="+mn-ea"/>
                <a:cs typeface="Arial" panose="020B0604020202020204" pitchFamily="34" charset="0"/>
              </a:rPr>
              <a:t>Nos secteurs d’activités</a:t>
            </a:r>
          </a:p>
        </p:txBody>
      </p:sp>
      <p:sp>
        <p:nvSpPr>
          <p:cNvPr id="7" name="ZoneTexte 6"/>
          <p:cNvSpPr txBox="1"/>
          <p:nvPr userDrawn="1"/>
        </p:nvSpPr>
        <p:spPr>
          <a:xfrm>
            <a:off x="0" y="251520"/>
            <a:ext cx="2060848" cy="430887"/>
          </a:xfrm>
          <a:prstGeom prst="rect">
            <a:avLst/>
          </a:prstGeom>
          <a:noFill/>
        </p:spPr>
        <p:txBody>
          <a:bodyPr wrap="square" rtlCol="0">
            <a:spAutoFit/>
          </a:bodyPr>
          <a:lstStyle/>
          <a:p>
            <a:pPr algn="r"/>
            <a:r>
              <a:rPr lang="fr-FR" sz="2200" kern="1200" dirty="0">
                <a:solidFill>
                  <a:schemeClr val="tx1"/>
                </a:solidFill>
                <a:latin typeface="Arial" panose="020B0604020202020204" pitchFamily="34" charset="0"/>
                <a:ea typeface="+mn-ea"/>
                <a:cs typeface="Arial" panose="020B0604020202020204" pitchFamily="34" charset="0"/>
              </a:rPr>
              <a:t>CGI en bref</a:t>
            </a:r>
          </a:p>
        </p:txBody>
      </p:sp>
      <p:sp>
        <p:nvSpPr>
          <p:cNvPr id="8" name="ZoneTexte 7"/>
          <p:cNvSpPr txBox="1"/>
          <p:nvPr userDrawn="1"/>
        </p:nvSpPr>
        <p:spPr>
          <a:xfrm>
            <a:off x="44624" y="6156176"/>
            <a:ext cx="2060848" cy="430887"/>
          </a:xfrm>
          <a:prstGeom prst="rect">
            <a:avLst/>
          </a:prstGeom>
          <a:noFill/>
        </p:spPr>
        <p:txBody>
          <a:bodyPr wrap="square" rtlCol="0">
            <a:spAutoFit/>
          </a:bodyPr>
          <a:lstStyle/>
          <a:p>
            <a:pPr marL="0" algn="r" defTabSz="914400" rtl="0" eaLnBrk="1" latinLnBrk="0" hangingPunct="1"/>
            <a:r>
              <a:rPr lang="fr-FR" sz="2200" kern="1200" dirty="0">
                <a:solidFill>
                  <a:schemeClr val="tx1"/>
                </a:solidFill>
                <a:latin typeface="Arial" panose="020B0604020202020204" pitchFamily="34" charset="0"/>
                <a:ea typeface="+mn-ea"/>
                <a:cs typeface="Arial" panose="020B0604020202020204" pitchFamily="34" charset="0"/>
              </a:rPr>
              <a:t>Nos métiers</a:t>
            </a:r>
          </a:p>
        </p:txBody>
      </p:sp>
      <p:grpSp>
        <p:nvGrpSpPr>
          <p:cNvPr id="139" name="Groupe 138"/>
          <p:cNvGrpSpPr/>
          <p:nvPr userDrawn="1"/>
        </p:nvGrpSpPr>
        <p:grpSpPr>
          <a:xfrm>
            <a:off x="512676" y="4932040"/>
            <a:ext cx="5832648" cy="837036"/>
            <a:chOff x="377845" y="5085963"/>
            <a:chExt cx="5832648" cy="837036"/>
          </a:xfrm>
        </p:grpSpPr>
        <p:sp>
          <p:nvSpPr>
            <p:cNvPr id="48" name="Ellipse 47">
              <a:extLst>
                <a:ext uri="{FF2B5EF4-FFF2-40B4-BE49-F238E27FC236}">
                  <a16:creationId xmlns:a16="http://schemas.microsoft.com/office/drawing/2014/main" id="{07E83C43-01EE-714C-A4B8-A1BA5A1E1059}"/>
                </a:ext>
              </a:extLst>
            </p:cNvPr>
            <p:cNvSpPr/>
            <p:nvPr userDrawn="1"/>
          </p:nvSpPr>
          <p:spPr bwMode="gray">
            <a:xfrm>
              <a:off x="650681" y="5087005"/>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49" name="Title 62"/>
            <p:cNvSpPr txBox="1">
              <a:spLocks/>
            </p:cNvSpPr>
            <p:nvPr userDrawn="1"/>
          </p:nvSpPr>
          <p:spPr>
            <a:xfrm>
              <a:off x="1745997" y="5607579"/>
              <a:ext cx="822440"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INDUSTRIE</a:t>
              </a:r>
              <a:endParaRPr lang="en-US" sz="700" b="1" dirty="0">
                <a:solidFill>
                  <a:srgbClr val="000000"/>
                </a:solidFill>
                <a:latin typeface="Arial" charset="0"/>
                <a:ea typeface="Arial" charset="0"/>
                <a:cs typeface="Arial" charset="0"/>
              </a:endParaRPr>
            </a:p>
          </p:txBody>
        </p:sp>
        <p:sp>
          <p:nvSpPr>
            <p:cNvPr id="50" name="Title 62"/>
            <p:cNvSpPr txBox="1">
              <a:spLocks/>
            </p:cNvSpPr>
            <p:nvPr userDrawn="1"/>
          </p:nvSpPr>
          <p:spPr>
            <a:xfrm>
              <a:off x="2921860" y="5611751"/>
              <a:ext cx="840361"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SANTÉ</a:t>
              </a:r>
              <a:endParaRPr lang="en-US" sz="700" b="1" dirty="0">
                <a:solidFill>
                  <a:srgbClr val="000000"/>
                </a:solidFill>
                <a:latin typeface="Arial" charset="0"/>
                <a:ea typeface="Arial" charset="0"/>
                <a:cs typeface="Arial" charset="0"/>
              </a:endParaRPr>
            </a:p>
          </p:txBody>
        </p:sp>
        <p:sp>
          <p:nvSpPr>
            <p:cNvPr id="51" name="Title 62"/>
            <p:cNvSpPr txBox="1">
              <a:spLocks/>
            </p:cNvSpPr>
            <p:nvPr userDrawn="1"/>
          </p:nvSpPr>
          <p:spPr>
            <a:xfrm>
              <a:off x="1097925" y="5607579"/>
              <a:ext cx="822121"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ÉNERGIE </a:t>
              </a:r>
            </a:p>
            <a:p>
              <a:pPr>
                <a:lnSpc>
                  <a:spcPts val="840"/>
                </a:lnSpc>
              </a:pPr>
              <a:r>
                <a:rPr lang="fr-CA" sz="700" b="1" dirty="0">
                  <a:solidFill>
                    <a:srgbClr val="000000"/>
                  </a:solidFill>
                  <a:latin typeface="Arial" charset="0"/>
                  <a:ea typeface="Arial" charset="0"/>
                  <a:cs typeface="Arial" charset="0"/>
                </a:rPr>
                <a:t>&amp; UTILITÉS</a:t>
              </a:r>
              <a:endParaRPr lang="en-US" sz="700" b="1" dirty="0">
                <a:solidFill>
                  <a:srgbClr val="000000"/>
                </a:solidFill>
                <a:latin typeface="Arial" charset="0"/>
                <a:ea typeface="Arial" charset="0"/>
                <a:cs typeface="Arial" charset="0"/>
              </a:endParaRPr>
            </a:p>
          </p:txBody>
        </p:sp>
        <p:sp>
          <p:nvSpPr>
            <p:cNvPr id="52" name="Title 62"/>
            <p:cNvSpPr txBox="1">
              <a:spLocks/>
            </p:cNvSpPr>
            <p:nvPr userDrawn="1"/>
          </p:nvSpPr>
          <p:spPr>
            <a:xfrm>
              <a:off x="377845" y="5612109"/>
              <a:ext cx="1111991" cy="297211"/>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CPG, </a:t>
              </a:r>
              <a:br>
                <a:rPr lang="fr-CA" sz="700" b="1" dirty="0">
                  <a:solidFill>
                    <a:srgbClr val="000000"/>
                  </a:solidFill>
                  <a:latin typeface="Arial" charset="0"/>
                  <a:ea typeface="Arial" charset="0"/>
                  <a:cs typeface="Arial" charset="0"/>
                </a:rPr>
              </a:br>
              <a:r>
                <a:rPr lang="fr-CA" sz="700" b="1" dirty="0">
                  <a:solidFill>
                    <a:srgbClr val="000000"/>
                  </a:solidFill>
                  <a:latin typeface="Arial" charset="0"/>
                  <a:ea typeface="Arial" charset="0"/>
                  <a:cs typeface="Arial" charset="0"/>
                </a:rPr>
                <a:t>RETAIL, LUXE</a:t>
              </a:r>
              <a:endParaRPr lang="en-US" sz="700" b="1" dirty="0">
                <a:solidFill>
                  <a:srgbClr val="000000"/>
                </a:solidFill>
                <a:latin typeface="Arial" charset="0"/>
                <a:ea typeface="Arial" charset="0"/>
                <a:cs typeface="Arial" charset="0"/>
              </a:endParaRPr>
            </a:p>
          </p:txBody>
        </p:sp>
        <p:sp>
          <p:nvSpPr>
            <p:cNvPr id="53" name="Title 62"/>
            <p:cNvSpPr txBox="1">
              <a:spLocks/>
            </p:cNvSpPr>
            <p:nvPr userDrawn="1"/>
          </p:nvSpPr>
          <p:spPr>
            <a:xfrm>
              <a:off x="2317739" y="5618351"/>
              <a:ext cx="796410"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PÉTROLE </a:t>
              </a:r>
              <a:br>
                <a:rPr lang="fr-CA" sz="700" b="1" dirty="0">
                  <a:solidFill>
                    <a:srgbClr val="000000"/>
                  </a:solidFill>
                  <a:latin typeface="Arial" charset="0"/>
                  <a:ea typeface="Arial" charset="0"/>
                  <a:cs typeface="Arial" charset="0"/>
                </a:rPr>
              </a:br>
              <a:r>
                <a:rPr lang="fr-CA" sz="700" b="1" dirty="0">
                  <a:solidFill>
                    <a:srgbClr val="000000"/>
                  </a:solidFill>
                  <a:latin typeface="Arial" charset="0"/>
                  <a:ea typeface="Arial" charset="0"/>
                  <a:cs typeface="Arial" charset="0"/>
                </a:rPr>
                <a:t>&amp; GAZ</a:t>
              </a:r>
              <a:endParaRPr lang="en-US" sz="700" b="1" dirty="0">
                <a:solidFill>
                  <a:srgbClr val="000000"/>
                </a:solidFill>
                <a:latin typeface="Arial" charset="0"/>
                <a:ea typeface="Arial" charset="0"/>
                <a:cs typeface="Arial" charset="0"/>
              </a:endParaRPr>
            </a:p>
          </p:txBody>
        </p:sp>
        <p:grpSp>
          <p:nvGrpSpPr>
            <p:cNvPr id="54" name="Group 346">
              <a:extLst>
                <a:ext uri="{FF2B5EF4-FFF2-40B4-BE49-F238E27FC236}">
                  <a16:creationId xmlns:a16="http://schemas.microsoft.com/office/drawing/2014/main" id="{3697566F-3861-2748-AF66-A9CA470C967B}"/>
                </a:ext>
              </a:extLst>
            </p:cNvPr>
            <p:cNvGrpSpPr>
              <a:grpSpLocks noChangeAspect="1"/>
            </p:cNvGrpSpPr>
            <p:nvPr userDrawn="1"/>
          </p:nvGrpSpPr>
          <p:grpSpPr>
            <a:xfrm>
              <a:off x="693641" y="5220995"/>
              <a:ext cx="378000" cy="294512"/>
              <a:chOff x="3813628" y="2656690"/>
              <a:chExt cx="289298" cy="225401"/>
            </a:xfrm>
          </p:grpSpPr>
          <p:sp>
            <p:nvSpPr>
              <p:cNvPr id="55" name="Freeform 60">
                <a:extLst>
                  <a:ext uri="{FF2B5EF4-FFF2-40B4-BE49-F238E27FC236}">
                    <a16:creationId xmlns:a16="http://schemas.microsoft.com/office/drawing/2014/main" id="{04EE103E-9434-A046-87AD-DEC039DAAB7C}"/>
                  </a:ext>
                </a:extLst>
              </p:cNvPr>
              <p:cNvSpPr/>
              <p:nvPr/>
            </p:nvSpPr>
            <p:spPr>
              <a:xfrm>
                <a:off x="3919974" y="2835800"/>
                <a:ext cx="46394" cy="46291"/>
              </a:xfrm>
              <a:custGeom>
                <a:avLst/>
                <a:gdLst>
                  <a:gd name="connsiteX0" fmla="*/ 23201 w 46394"/>
                  <a:gd name="connsiteY0" fmla="*/ 0 h 46291"/>
                  <a:gd name="connsiteX1" fmla="*/ 0 w 46394"/>
                  <a:gd name="connsiteY1" fmla="*/ 23145 h 46291"/>
                  <a:gd name="connsiteX2" fmla="*/ 23201 w 46394"/>
                  <a:gd name="connsiteY2" fmla="*/ 46291 h 46291"/>
                  <a:gd name="connsiteX3" fmla="*/ 46395 w 46394"/>
                  <a:gd name="connsiteY3" fmla="*/ 23145 h 46291"/>
                  <a:gd name="connsiteX4" fmla="*/ 23201 w 46394"/>
                  <a:gd name="connsiteY4" fmla="*/ 0 h 46291"/>
                  <a:gd name="connsiteX5" fmla="*/ 23201 w 46394"/>
                  <a:gd name="connsiteY5" fmla="*/ 37522 h 46291"/>
                  <a:gd name="connsiteX6" fmla="*/ 8789 w 46394"/>
                  <a:gd name="connsiteY6" fmla="*/ 23144 h 46291"/>
                  <a:gd name="connsiteX7" fmla="*/ 23201 w 46394"/>
                  <a:gd name="connsiteY7" fmla="*/ 8769 h 46291"/>
                  <a:gd name="connsiteX8" fmla="*/ 37605 w 46394"/>
                  <a:gd name="connsiteY8" fmla="*/ 23145 h 46291"/>
                  <a:gd name="connsiteX9" fmla="*/ 23201 w 46394"/>
                  <a:gd name="connsiteY9" fmla="*/ 37522 h 4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394" h="46291">
                    <a:moveTo>
                      <a:pt x="23201" y="0"/>
                    </a:moveTo>
                    <a:cubicBezTo>
                      <a:pt x="10383" y="0"/>
                      <a:pt x="0" y="10362"/>
                      <a:pt x="0" y="23145"/>
                    </a:cubicBezTo>
                    <a:cubicBezTo>
                      <a:pt x="0" y="35928"/>
                      <a:pt x="10383" y="46291"/>
                      <a:pt x="23201" y="46291"/>
                    </a:cubicBezTo>
                    <a:cubicBezTo>
                      <a:pt x="36011" y="46291"/>
                      <a:pt x="46395" y="35928"/>
                      <a:pt x="46395" y="23145"/>
                    </a:cubicBezTo>
                    <a:cubicBezTo>
                      <a:pt x="46380" y="10368"/>
                      <a:pt x="36004" y="14"/>
                      <a:pt x="23201" y="0"/>
                    </a:cubicBezTo>
                    <a:close/>
                    <a:moveTo>
                      <a:pt x="23201" y="37522"/>
                    </a:moveTo>
                    <a:cubicBezTo>
                      <a:pt x="15238" y="37521"/>
                      <a:pt x="8789" y="31084"/>
                      <a:pt x="8789" y="23144"/>
                    </a:cubicBezTo>
                    <a:cubicBezTo>
                      <a:pt x="8789" y="15204"/>
                      <a:pt x="15245" y="8768"/>
                      <a:pt x="23201" y="8769"/>
                    </a:cubicBezTo>
                    <a:cubicBezTo>
                      <a:pt x="31157" y="8770"/>
                      <a:pt x="37605" y="15206"/>
                      <a:pt x="37605" y="23145"/>
                    </a:cubicBezTo>
                    <a:cubicBezTo>
                      <a:pt x="37598" y="31082"/>
                      <a:pt x="31149" y="37513"/>
                      <a:pt x="23201" y="37522"/>
                    </a:cubicBez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56" name="Freeform 61">
                <a:extLst>
                  <a:ext uri="{FF2B5EF4-FFF2-40B4-BE49-F238E27FC236}">
                    <a16:creationId xmlns:a16="http://schemas.microsoft.com/office/drawing/2014/main" id="{B673C530-FCD9-2A4C-87F3-A688DBC6A4A3}"/>
                  </a:ext>
                </a:extLst>
              </p:cNvPr>
              <p:cNvSpPr/>
              <p:nvPr/>
            </p:nvSpPr>
            <p:spPr>
              <a:xfrm>
                <a:off x="4029479" y="2835800"/>
                <a:ext cx="46394" cy="46291"/>
              </a:xfrm>
              <a:custGeom>
                <a:avLst/>
                <a:gdLst>
                  <a:gd name="connsiteX0" fmla="*/ 23201 w 46394"/>
                  <a:gd name="connsiteY0" fmla="*/ 0 h 46291"/>
                  <a:gd name="connsiteX1" fmla="*/ 0 w 46394"/>
                  <a:gd name="connsiteY1" fmla="*/ 23145 h 46291"/>
                  <a:gd name="connsiteX2" fmla="*/ 23201 w 46394"/>
                  <a:gd name="connsiteY2" fmla="*/ 46291 h 46291"/>
                  <a:gd name="connsiteX3" fmla="*/ 46395 w 46394"/>
                  <a:gd name="connsiteY3" fmla="*/ 23145 h 46291"/>
                  <a:gd name="connsiteX4" fmla="*/ 23201 w 46394"/>
                  <a:gd name="connsiteY4" fmla="*/ 0 h 46291"/>
                  <a:gd name="connsiteX5" fmla="*/ 23201 w 46394"/>
                  <a:gd name="connsiteY5" fmla="*/ 37522 h 46291"/>
                  <a:gd name="connsiteX6" fmla="*/ 8789 w 46394"/>
                  <a:gd name="connsiteY6" fmla="*/ 23145 h 46291"/>
                  <a:gd name="connsiteX7" fmla="*/ 23201 w 46394"/>
                  <a:gd name="connsiteY7" fmla="*/ 8769 h 46291"/>
                  <a:gd name="connsiteX8" fmla="*/ 37606 w 46394"/>
                  <a:gd name="connsiteY8" fmla="*/ 23145 h 46291"/>
                  <a:gd name="connsiteX9" fmla="*/ 23201 w 46394"/>
                  <a:gd name="connsiteY9" fmla="*/ 37522 h 4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394" h="46291">
                    <a:moveTo>
                      <a:pt x="23201" y="0"/>
                    </a:moveTo>
                    <a:cubicBezTo>
                      <a:pt x="10383" y="0"/>
                      <a:pt x="0" y="10362"/>
                      <a:pt x="0" y="23145"/>
                    </a:cubicBezTo>
                    <a:cubicBezTo>
                      <a:pt x="0" y="35928"/>
                      <a:pt x="10383" y="46291"/>
                      <a:pt x="23201" y="46291"/>
                    </a:cubicBezTo>
                    <a:cubicBezTo>
                      <a:pt x="36011" y="46291"/>
                      <a:pt x="46395" y="35928"/>
                      <a:pt x="46395" y="23145"/>
                    </a:cubicBezTo>
                    <a:cubicBezTo>
                      <a:pt x="46380" y="10368"/>
                      <a:pt x="36004" y="14"/>
                      <a:pt x="23201" y="0"/>
                    </a:cubicBezTo>
                    <a:close/>
                    <a:moveTo>
                      <a:pt x="23201" y="37522"/>
                    </a:moveTo>
                    <a:cubicBezTo>
                      <a:pt x="15238" y="37522"/>
                      <a:pt x="8789" y="31086"/>
                      <a:pt x="8789" y="23145"/>
                    </a:cubicBezTo>
                    <a:cubicBezTo>
                      <a:pt x="8789" y="15206"/>
                      <a:pt x="15238" y="8769"/>
                      <a:pt x="23201" y="8769"/>
                    </a:cubicBezTo>
                    <a:cubicBezTo>
                      <a:pt x="31157" y="8769"/>
                      <a:pt x="37606" y="15206"/>
                      <a:pt x="37606" y="23145"/>
                    </a:cubicBezTo>
                    <a:cubicBezTo>
                      <a:pt x="37598" y="31082"/>
                      <a:pt x="31150" y="37514"/>
                      <a:pt x="23201" y="37522"/>
                    </a:cubicBez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57" name="Freeform 62">
                <a:extLst>
                  <a:ext uri="{FF2B5EF4-FFF2-40B4-BE49-F238E27FC236}">
                    <a16:creationId xmlns:a16="http://schemas.microsoft.com/office/drawing/2014/main" id="{5C3C30CC-A94F-3E44-9FD4-68891CC915E9}"/>
                  </a:ext>
                </a:extLst>
              </p:cNvPr>
              <p:cNvSpPr/>
              <p:nvPr/>
            </p:nvSpPr>
            <p:spPr>
              <a:xfrm>
                <a:off x="3813628" y="2656690"/>
                <a:ext cx="289298" cy="168630"/>
              </a:xfrm>
              <a:custGeom>
                <a:avLst/>
                <a:gdLst>
                  <a:gd name="connsiteX0" fmla="*/ 277672 w 289298"/>
                  <a:gd name="connsiteY0" fmla="*/ 159863 h 168630"/>
                  <a:gd name="connsiteX1" fmla="*/ 88333 w 289298"/>
                  <a:gd name="connsiteY1" fmla="*/ 159863 h 168630"/>
                  <a:gd name="connsiteX2" fmla="*/ 82507 w 289298"/>
                  <a:gd name="connsiteY2" fmla="*/ 132274 h 168630"/>
                  <a:gd name="connsiteX3" fmla="*/ 275259 w 289298"/>
                  <a:gd name="connsiteY3" fmla="*/ 132274 h 168630"/>
                  <a:gd name="connsiteX4" fmla="*/ 279628 w 289298"/>
                  <a:gd name="connsiteY4" fmla="*/ 128365 h 168630"/>
                  <a:gd name="connsiteX5" fmla="*/ 289272 w 289298"/>
                  <a:gd name="connsiteY5" fmla="*/ 40457 h 168630"/>
                  <a:gd name="connsiteX6" fmla="*/ 285382 w 289298"/>
                  <a:gd name="connsiteY6" fmla="*/ 35621 h 168630"/>
                  <a:gd name="connsiteX7" fmla="*/ 285142 w 289298"/>
                  <a:gd name="connsiteY7" fmla="*/ 35602 h 168630"/>
                  <a:gd name="connsiteX8" fmla="*/ 59524 w 289298"/>
                  <a:gd name="connsiteY8" fmla="*/ 23428 h 168630"/>
                  <a:gd name="connsiteX9" fmla="*/ 55307 w 289298"/>
                  <a:gd name="connsiteY9" fmla="*/ 3479 h 168630"/>
                  <a:gd name="connsiteX10" fmla="*/ 51010 w 289298"/>
                  <a:gd name="connsiteY10" fmla="*/ 0 h 168630"/>
                  <a:gd name="connsiteX11" fmla="*/ 4391 w 289298"/>
                  <a:gd name="connsiteY11" fmla="*/ 0 h 168630"/>
                  <a:gd name="connsiteX12" fmla="*/ 0 w 289298"/>
                  <a:gd name="connsiteY12" fmla="*/ 4384 h 168630"/>
                  <a:gd name="connsiteX13" fmla="*/ 4391 w 289298"/>
                  <a:gd name="connsiteY13" fmla="*/ 8769 h 168630"/>
                  <a:gd name="connsiteX14" fmla="*/ 47445 w 289298"/>
                  <a:gd name="connsiteY14" fmla="*/ 8769 h 168630"/>
                  <a:gd name="connsiteX15" fmla="*/ 80471 w 289298"/>
                  <a:gd name="connsiteY15" fmla="*/ 165150 h 168630"/>
                  <a:gd name="connsiteX16" fmla="*/ 84768 w 289298"/>
                  <a:gd name="connsiteY16" fmla="*/ 168631 h 168630"/>
                  <a:gd name="connsiteX17" fmla="*/ 277672 w 289298"/>
                  <a:gd name="connsiteY17" fmla="*/ 168631 h 168630"/>
                  <a:gd name="connsiteX18" fmla="*/ 282049 w 289298"/>
                  <a:gd name="connsiteY18" fmla="*/ 164229 h 168630"/>
                  <a:gd name="connsiteX19" fmla="*/ 277672 w 289298"/>
                  <a:gd name="connsiteY19" fmla="*/ 159863 h 168630"/>
                  <a:gd name="connsiteX20" fmla="*/ 71835 w 289298"/>
                  <a:gd name="connsiteY20" fmla="*/ 81730 h 168630"/>
                  <a:gd name="connsiteX21" fmla="*/ 113056 w 289298"/>
                  <a:gd name="connsiteY21" fmla="*/ 83111 h 168630"/>
                  <a:gd name="connsiteX22" fmla="*/ 116548 w 289298"/>
                  <a:gd name="connsiteY22" fmla="*/ 123505 h 168630"/>
                  <a:gd name="connsiteX23" fmla="*/ 80652 w 289298"/>
                  <a:gd name="connsiteY23" fmla="*/ 123505 h 168630"/>
                  <a:gd name="connsiteX24" fmla="*/ 179963 w 289298"/>
                  <a:gd name="connsiteY24" fmla="*/ 76578 h 168630"/>
                  <a:gd name="connsiteX25" fmla="*/ 179963 w 289298"/>
                  <a:gd name="connsiteY25" fmla="*/ 38706 h 168630"/>
                  <a:gd name="connsiteX26" fmla="*/ 228792 w 289298"/>
                  <a:gd name="connsiteY26" fmla="*/ 41342 h 168630"/>
                  <a:gd name="connsiteX27" fmla="*/ 226169 w 289298"/>
                  <a:gd name="connsiteY27" fmla="*/ 78124 h 168630"/>
                  <a:gd name="connsiteX28" fmla="*/ 225546 w 289298"/>
                  <a:gd name="connsiteY28" fmla="*/ 86877 h 168630"/>
                  <a:gd name="connsiteX29" fmla="*/ 222937 w 289298"/>
                  <a:gd name="connsiteY29" fmla="*/ 123505 h 168630"/>
                  <a:gd name="connsiteX30" fmla="*/ 179963 w 289298"/>
                  <a:gd name="connsiteY30" fmla="*/ 123505 h 168630"/>
                  <a:gd name="connsiteX31" fmla="*/ 179963 w 289298"/>
                  <a:gd name="connsiteY31" fmla="*/ 85350 h 168630"/>
                  <a:gd name="connsiteX32" fmla="*/ 171174 w 289298"/>
                  <a:gd name="connsiteY32" fmla="*/ 76284 h 168630"/>
                  <a:gd name="connsiteX33" fmla="*/ 121142 w 289298"/>
                  <a:gd name="connsiteY33" fmla="*/ 74608 h 168630"/>
                  <a:gd name="connsiteX34" fmla="*/ 117744 w 289298"/>
                  <a:gd name="connsiteY34" fmla="*/ 35349 h 168630"/>
                  <a:gd name="connsiteX35" fmla="*/ 171174 w 289298"/>
                  <a:gd name="connsiteY35" fmla="*/ 38232 h 168630"/>
                  <a:gd name="connsiteX36" fmla="*/ 171174 w 289298"/>
                  <a:gd name="connsiteY36" fmla="*/ 85055 h 168630"/>
                  <a:gd name="connsiteX37" fmla="*/ 171174 w 289298"/>
                  <a:gd name="connsiteY37" fmla="*/ 123505 h 168630"/>
                  <a:gd name="connsiteX38" fmla="*/ 125373 w 289298"/>
                  <a:gd name="connsiteY38" fmla="*/ 123505 h 168630"/>
                  <a:gd name="connsiteX39" fmla="*/ 121903 w 289298"/>
                  <a:gd name="connsiteY39" fmla="*/ 83407 h 168630"/>
                  <a:gd name="connsiteX40" fmla="*/ 231748 w 289298"/>
                  <a:gd name="connsiteY40" fmla="*/ 123505 h 168630"/>
                  <a:gd name="connsiteX41" fmla="*/ 234335 w 289298"/>
                  <a:gd name="connsiteY41" fmla="*/ 87170 h 168630"/>
                  <a:gd name="connsiteX42" fmla="*/ 275158 w 289298"/>
                  <a:gd name="connsiteY42" fmla="*/ 88538 h 168630"/>
                  <a:gd name="connsiteX43" fmla="*/ 271317 w 289298"/>
                  <a:gd name="connsiteY43" fmla="*/ 123505 h 168630"/>
                  <a:gd name="connsiteX44" fmla="*/ 276114 w 289298"/>
                  <a:gd name="connsiteY44" fmla="*/ 79796 h 168630"/>
                  <a:gd name="connsiteX45" fmla="*/ 234958 w 289298"/>
                  <a:gd name="connsiteY45" fmla="*/ 78419 h 168630"/>
                  <a:gd name="connsiteX46" fmla="*/ 237567 w 289298"/>
                  <a:gd name="connsiteY46" fmla="*/ 41815 h 168630"/>
                  <a:gd name="connsiteX47" fmla="*/ 280034 w 289298"/>
                  <a:gd name="connsiteY47" fmla="*/ 44106 h 168630"/>
                  <a:gd name="connsiteX48" fmla="*/ 108882 w 289298"/>
                  <a:gd name="connsiteY48" fmla="*/ 34871 h 168630"/>
                  <a:gd name="connsiteX49" fmla="*/ 112295 w 289298"/>
                  <a:gd name="connsiteY49" fmla="*/ 74312 h 168630"/>
                  <a:gd name="connsiteX50" fmla="*/ 69965 w 289298"/>
                  <a:gd name="connsiteY50" fmla="*/ 72895 h 168630"/>
                  <a:gd name="connsiteX51" fmla="*/ 61401 w 289298"/>
                  <a:gd name="connsiteY51" fmla="*/ 32308 h 168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89298" h="168630">
                    <a:moveTo>
                      <a:pt x="277672" y="159863"/>
                    </a:moveTo>
                    <a:lnTo>
                      <a:pt x="88333" y="159863"/>
                    </a:lnTo>
                    <a:lnTo>
                      <a:pt x="82507" y="132274"/>
                    </a:lnTo>
                    <a:lnTo>
                      <a:pt x="275259" y="132274"/>
                    </a:lnTo>
                    <a:cubicBezTo>
                      <a:pt x="277498" y="132272"/>
                      <a:pt x="279382" y="130588"/>
                      <a:pt x="279628" y="128365"/>
                    </a:cubicBezTo>
                    <a:lnTo>
                      <a:pt x="289272" y="40457"/>
                    </a:lnTo>
                    <a:cubicBezTo>
                      <a:pt x="289533" y="38049"/>
                      <a:pt x="287794" y="35884"/>
                      <a:pt x="285382" y="35621"/>
                    </a:cubicBezTo>
                    <a:cubicBezTo>
                      <a:pt x="285302" y="35612"/>
                      <a:pt x="285222" y="35606"/>
                      <a:pt x="285142" y="35602"/>
                    </a:cubicBezTo>
                    <a:lnTo>
                      <a:pt x="59524" y="23428"/>
                    </a:lnTo>
                    <a:lnTo>
                      <a:pt x="55307" y="3479"/>
                    </a:lnTo>
                    <a:cubicBezTo>
                      <a:pt x="54879" y="1452"/>
                      <a:pt x="53090" y="1"/>
                      <a:pt x="51010" y="0"/>
                    </a:cubicBezTo>
                    <a:lnTo>
                      <a:pt x="4391" y="0"/>
                    </a:lnTo>
                    <a:cubicBezTo>
                      <a:pt x="1964" y="0"/>
                      <a:pt x="0" y="1963"/>
                      <a:pt x="0" y="4384"/>
                    </a:cubicBezTo>
                    <a:cubicBezTo>
                      <a:pt x="0" y="6806"/>
                      <a:pt x="1964" y="8769"/>
                      <a:pt x="4391" y="8769"/>
                    </a:cubicBezTo>
                    <a:lnTo>
                      <a:pt x="47445" y="8769"/>
                    </a:lnTo>
                    <a:lnTo>
                      <a:pt x="80471" y="165150"/>
                    </a:lnTo>
                    <a:cubicBezTo>
                      <a:pt x="80899" y="167178"/>
                      <a:pt x="82689" y="168630"/>
                      <a:pt x="84768" y="168631"/>
                    </a:cubicBezTo>
                    <a:lnTo>
                      <a:pt x="277672" y="168631"/>
                    </a:lnTo>
                    <a:cubicBezTo>
                      <a:pt x="280099" y="168621"/>
                      <a:pt x="282056" y="166650"/>
                      <a:pt x="282049" y="164229"/>
                    </a:cubicBezTo>
                    <a:cubicBezTo>
                      <a:pt x="282034" y="161822"/>
                      <a:pt x="280085" y="159873"/>
                      <a:pt x="277672" y="159863"/>
                    </a:cubicBezTo>
                    <a:close/>
                    <a:moveTo>
                      <a:pt x="71835" y="81730"/>
                    </a:moveTo>
                    <a:lnTo>
                      <a:pt x="113056" y="83111"/>
                    </a:lnTo>
                    <a:lnTo>
                      <a:pt x="116548" y="123505"/>
                    </a:lnTo>
                    <a:lnTo>
                      <a:pt x="80652" y="123505"/>
                    </a:lnTo>
                    <a:close/>
                    <a:moveTo>
                      <a:pt x="179963" y="76578"/>
                    </a:moveTo>
                    <a:lnTo>
                      <a:pt x="179963" y="38706"/>
                    </a:lnTo>
                    <a:lnTo>
                      <a:pt x="228792" y="41342"/>
                    </a:lnTo>
                    <a:lnTo>
                      <a:pt x="226169" y="78124"/>
                    </a:lnTo>
                    <a:close/>
                    <a:moveTo>
                      <a:pt x="225546" y="86877"/>
                    </a:moveTo>
                    <a:lnTo>
                      <a:pt x="222937" y="123505"/>
                    </a:lnTo>
                    <a:lnTo>
                      <a:pt x="179963" y="123505"/>
                    </a:lnTo>
                    <a:lnTo>
                      <a:pt x="179963" y="85350"/>
                    </a:lnTo>
                    <a:close/>
                    <a:moveTo>
                      <a:pt x="171174" y="76284"/>
                    </a:moveTo>
                    <a:lnTo>
                      <a:pt x="121142" y="74608"/>
                    </a:lnTo>
                    <a:lnTo>
                      <a:pt x="117744" y="35349"/>
                    </a:lnTo>
                    <a:lnTo>
                      <a:pt x="171174" y="38232"/>
                    </a:lnTo>
                    <a:close/>
                    <a:moveTo>
                      <a:pt x="171174" y="85055"/>
                    </a:moveTo>
                    <a:lnTo>
                      <a:pt x="171174" y="123505"/>
                    </a:lnTo>
                    <a:lnTo>
                      <a:pt x="125373" y="123505"/>
                    </a:lnTo>
                    <a:lnTo>
                      <a:pt x="121903" y="83407"/>
                    </a:lnTo>
                    <a:close/>
                    <a:moveTo>
                      <a:pt x="231748" y="123505"/>
                    </a:moveTo>
                    <a:lnTo>
                      <a:pt x="234335" y="87170"/>
                    </a:lnTo>
                    <a:lnTo>
                      <a:pt x="275158" y="88538"/>
                    </a:lnTo>
                    <a:lnTo>
                      <a:pt x="271317" y="123505"/>
                    </a:lnTo>
                    <a:close/>
                    <a:moveTo>
                      <a:pt x="276114" y="79796"/>
                    </a:moveTo>
                    <a:lnTo>
                      <a:pt x="234958" y="78419"/>
                    </a:lnTo>
                    <a:lnTo>
                      <a:pt x="237567" y="41815"/>
                    </a:lnTo>
                    <a:lnTo>
                      <a:pt x="280034" y="44106"/>
                    </a:lnTo>
                    <a:close/>
                    <a:moveTo>
                      <a:pt x="108882" y="34871"/>
                    </a:moveTo>
                    <a:lnTo>
                      <a:pt x="112295" y="74312"/>
                    </a:lnTo>
                    <a:lnTo>
                      <a:pt x="69965" y="72895"/>
                    </a:lnTo>
                    <a:lnTo>
                      <a:pt x="61401" y="32308"/>
                    </a:ln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58" name="Group 1135">
              <a:extLst>
                <a:ext uri="{FF2B5EF4-FFF2-40B4-BE49-F238E27FC236}">
                  <a16:creationId xmlns:a16="http://schemas.microsoft.com/office/drawing/2014/main" id="{0DFC1BE0-2ACE-254E-B91F-99A6666756CC}"/>
                </a:ext>
              </a:extLst>
            </p:cNvPr>
            <p:cNvGrpSpPr>
              <a:grpSpLocks noChangeAspect="1"/>
            </p:cNvGrpSpPr>
            <p:nvPr userDrawn="1"/>
          </p:nvGrpSpPr>
          <p:grpSpPr>
            <a:xfrm>
              <a:off x="1372610" y="5193328"/>
              <a:ext cx="274909" cy="347341"/>
              <a:chOff x="8663435" y="3328934"/>
              <a:chExt cx="206225" cy="260560"/>
            </a:xfrm>
          </p:grpSpPr>
          <p:sp>
            <p:nvSpPr>
              <p:cNvPr id="59" name="Freeform 1093">
                <a:extLst>
                  <a:ext uri="{FF2B5EF4-FFF2-40B4-BE49-F238E27FC236}">
                    <a16:creationId xmlns:a16="http://schemas.microsoft.com/office/drawing/2014/main" id="{7E386F4A-7311-6B44-8079-123BEF676FB2}"/>
                  </a:ext>
                </a:extLst>
              </p:cNvPr>
              <p:cNvSpPr/>
              <p:nvPr/>
            </p:nvSpPr>
            <p:spPr>
              <a:xfrm>
                <a:off x="8663435" y="3342439"/>
                <a:ext cx="183650" cy="247055"/>
              </a:xfrm>
              <a:custGeom>
                <a:avLst/>
                <a:gdLst>
                  <a:gd name="connsiteX0" fmla="*/ 179874 w 183650"/>
                  <a:gd name="connsiteY0" fmla="*/ 237083 h 247055"/>
                  <a:gd name="connsiteX1" fmla="*/ 108715 w 183650"/>
                  <a:gd name="connsiteY1" fmla="*/ 228885 h 247055"/>
                  <a:gd name="connsiteX2" fmla="*/ 108715 w 183650"/>
                  <a:gd name="connsiteY2" fmla="*/ 108193 h 247055"/>
                  <a:gd name="connsiteX3" fmla="*/ 143423 w 183650"/>
                  <a:gd name="connsiteY3" fmla="*/ 178504 h 247055"/>
                  <a:gd name="connsiteX4" fmla="*/ 150176 w 183650"/>
                  <a:gd name="connsiteY4" fmla="*/ 180821 h 247055"/>
                  <a:gd name="connsiteX5" fmla="*/ 152500 w 183650"/>
                  <a:gd name="connsiteY5" fmla="*/ 174036 h 247055"/>
                  <a:gd name="connsiteX6" fmla="*/ 116920 w 183650"/>
                  <a:gd name="connsiteY6" fmla="*/ 101784 h 247055"/>
                  <a:gd name="connsiteX7" fmla="*/ 121712 w 183650"/>
                  <a:gd name="connsiteY7" fmla="*/ 95730 h 247055"/>
                  <a:gd name="connsiteX8" fmla="*/ 118953 w 183650"/>
                  <a:gd name="connsiteY8" fmla="*/ 74714 h 247055"/>
                  <a:gd name="connsiteX9" fmla="*/ 163827 w 183650"/>
                  <a:gd name="connsiteY9" fmla="*/ 7892 h 247055"/>
                  <a:gd name="connsiteX10" fmla="*/ 162447 w 183650"/>
                  <a:gd name="connsiteY10" fmla="*/ 859 h 247055"/>
                  <a:gd name="connsiteX11" fmla="*/ 155404 w 183650"/>
                  <a:gd name="connsiteY11" fmla="*/ 2248 h 247055"/>
                  <a:gd name="connsiteX12" fmla="*/ 110530 w 183650"/>
                  <a:gd name="connsiteY12" fmla="*/ 69073 h 247055"/>
                  <a:gd name="connsiteX13" fmla="*/ 86713 w 183650"/>
                  <a:gd name="connsiteY13" fmla="*/ 78907 h 247055"/>
                  <a:gd name="connsiteX14" fmla="*/ 85915 w 183650"/>
                  <a:gd name="connsiteY14" fmla="*/ 81152 h 247055"/>
                  <a:gd name="connsiteX15" fmla="*/ 5461 w 183650"/>
                  <a:gd name="connsiteY15" fmla="*/ 75554 h 247055"/>
                  <a:gd name="connsiteX16" fmla="*/ 16 w 183650"/>
                  <a:gd name="connsiteY16" fmla="*/ 80240 h 247055"/>
                  <a:gd name="connsiteX17" fmla="*/ 4735 w 183650"/>
                  <a:gd name="connsiteY17" fmla="*/ 85671 h 247055"/>
                  <a:gd name="connsiteX18" fmla="*/ 4735 w 183650"/>
                  <a:gd name="connsiteY18" fmla="*/ 85671 h 247055"/>
                  <a:gd name="connsiteX19" fmla="*/ 85261 w 183650"/>
                  <a:gd name="connsiteY19" fmla="*/ 91269 h 247055"/>
                  <a:gd name="connsiteX20" fmla="*/ 98549 w 183650"/>
                  <a:gd name="connsiteY20" fmla="*/ 105738 h 247055"/>
                  <a:gd name="connsiteX21" fmla="*/ 98549 w 183650"/>
                  <a:gd name="connsiteY21" fmla="*/ 228885 h 247055"/>
                  <a:gd name="connsiteX22" fmla="*/ 27390 w 183650"/>
                  <a:gd name="connsiteY22" fmla="*/ 237083 h 247055"/>
                  <a:gd name="connsiteX23" fmla="*/ 23760 w 183650"/>
                  <a:gd name="connsiteY23" fmla="*/ 243289 h 247055"/>
                  <a:gd name="connsiteX24" fmla="*/ 30004 w 183650"/>
                  <a:gd name="connsiteY24" fmla="*/ 246889 h 247055"/>
                  <a:gd name="connsiteX25" fmla="*/ 177260 w 183650"/>
                  <a:gd name="connsiteY25" fmla="*/ 246889 h 247055"/>
                  <a:gd name="connsiteX26" fmla="*/ 178567 w 183650"/>
                  <a:gd name="connsiteY26" fmla="*/ 247055 h 247055"/>
                  <a:gd name="connsiteX27" fmla="*/ 183650 w 183650"/>
                  <a:gd name="connsiteY27" fmla="*/ 241979 h 247055"/>
                  <a:gd name="connsiteX28" fmla="*/ 179874 w 183650"/>
                  <a:gd name="connsiteY28" fmla="*/ 237083 h 247055"/>
                  <a:gd name="connsiteX29" fmla="*/ 95862 w 183650"/>
                  <a:gd name="connsiteY29" fmla="*/ 83310 h 247055"/>
                  <a:gd name="connsiteX30" fmla="*/ 104213 w 183650"/>
                  <a:gd name="connsiteY30" fmla="*/ 78074 h 247055"/>
                  <a:gd name="connsiteX31" fmla="*/ 108279 w 183650"/>
                  <a:gd name="connsiteY31" fmla="*/ 78987 h 247055"/>
                  <a:gd name="connsiteX32" fmla="*/ 112563 w 183650"/>
                  <a:gd name="connsiteY32" fmla="*/ 91327 h 247055"/>
                  <a:gd name="connsiteX33" fmla="*/ 100219 w 183650"/>
                  <a:gd name="connsiteY33" fmla="*/ 95650 h 247055"/>
                  <a:gd name="connsiteX34" fmla="*/ 95862 w 183650"/>
                  <a:gd name="connsiteY34" fmla="*/ 83310 h 247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83650" h="247055">
                    <a:moveTo>
                      <a:pt x="179874" y="237083"/>
                    </a:moveTo>
                    <a:cubicBezTo>
                      <a:pt x="156565" y="231550"/>
                      <a:pt x="132677" y="228799"/>
                      <a:pt x="108715" y="228885"/>
                    </a:cubicBezTo>
                    <a:lnTo>
                      <a:pt x="108715" y="108193"/>
                    </a:lnTo>
                    <a:lnTo>
                      <a:pt x="143423" y="178504"/>
                    </a:lnTo>
                    <a:cubicBezTo>
                      <a:pt x="144657" y="181017"/>
                      <a:pt x="147707" y="182053"/>
                      <a:pt x="150176" y="180821"/>
                    </a:cubicBezTo>
                    <a:cubicBezTo>
                      <a:pt x="152718" y="179583"/>
                      <a:pt x="153733" y="176549"/>
                      <a:pt x="152500" y="174036"/>
                    </a:cubicBezTo>
                    <a:lnTo>
                      <a:pt x="116920" y="101784"/>
                    </a:lnTo>
                    <a:cubicBezTo>
                      <a:pt x="118880" y="100119"/>
                      <a:pt x="120550" y="98055"/>
                      <a:pt x="121712" y="95730"/>
                    </a:cubicBezTo>
                    <a:cubicBezTo>
                      <a:pt x="125052" y="88792"/>
                      <a:pt x="123963" y="80551"/>
                      <a:pt x="118953" y="74714"/>
                    </a:cubicBezTo>
                    <a:lnTo>
                      <a:pt x="163827" y="7892"/>
                    </a:lnTo>
                    <a:cubicBezTo>
                      <a:pt x="165425" y="5566"/>
                      <a:pt x="164771" y="2417"/>
                      <a:pt x="162447" y="859"/>
                    </a:cubicBezTo>
                    <a:cubicBezTo>
                      <a:pt x="160123" y="-700"/>
                      <a:pt x="156929" y="-78"/>
                      <a:pt x="155404" y="2248"/>
                    </a:cubicBezTo>
                    <a:lnTo>
                      <a:pt x="110530" y="69073"/>
                    </a:lnTo>
                    <a:cubicBezTo>
                      <a:pt x="101235" y="65872"/>
                      <a:pt x="90998" y="70094"/>
                      <a:pt x="86713" y="78907"/>
                    </a:cubicBezTo>
                    <a:cubicBezTo>
                      <a:pt x="86423" y="79639"/>
                      <a:pt x="86133" y="80385"/>
                      <a:pt x="85915" y="81152"/>
                    </a:cubicBezTo>
                    <a:lnTo>
                      <a:pt x="5461" y="75554"/>
                    </a:lnTo>
                    <a:cubicBezTo>
                      <a:pt x="2702" y="75352"/>
                      <a:pt x="234" y="77452"/>
                      <a:pt x="16" y="80240"/>
                    </a:cubicBezTo>
                    <a:cubicBezTo>
                      <a:pt x="-203" y="83035"/>
                      <a:pt x="1903" y="85461"/>
                      <a:pt x="4735" y="85671"/>
                    </a:cubicBezTo>
                    <a:cubicBezTo>
                      <a:pt x="4735" y="85671"/>
                      <a:pt x="4735" y="85671"/>
                      <a:pt x="4735" y="85671"/>
                    </a:cubicBezTo>
                    <a:lnTo>
                      <a:pt x="85261" y="91269"/>
                    </a:lnTo>
                    <a:cubicBezTo>
                      <a:pt x="86423" y="98286"/>
                      <a:pt x="91651" y="103957"/>
                      <a:pt x="98549" y="105738"/>
                    </a:cubicBezTo>
                    <a:lnTo>
                      <a:pt x="98549" y="228885"/>
                    </a:lnTo>
                    <a:cubicBezTo>
                      <a:pt x="74588" y="228799"/>
                      <a:pt x="50698" y="231550"/>
                      <a:pt x="27390" y="237083"/>
                    </a:cubicBezTo>
                    <a:cubicBezTo>
                      <a:pt x="24631" y="237807"/>
                      <a:pt x="23033" y="240588"/>
                      <a:pt x="23760" y="243289"/>
                    </a:cubicBezTo>
                    <a:cubicBezTo>
                      <a:pt x="24558" y="245976"/>
                      <a:pt x="27317" y="247577"/>
                      <a:pt x="30004" y="246889"/>
                    </a:cubicBezTo>
                    <a:cubicBezTo>
                      <a:pt x="78508" y="236323"/>
                      <a:pt x="128756" y="236323"/>
                      <a:pt x="177260" y="246889"/>
                    </a:cubicBezTo>
                    <a:cubicBezTo>
                      <a:pt x="177696" y="246997"/>
                      <a:pt x="178132" y="247055"/>
                      <a:pt x="178567" y="247055"/>
                    </a:cubicBezTo>
                    <a:cubicBezTo>
                      <a:pt x="181399" y="247055"/>
                      <a:pt x="183650" y="244781"/>
                      <a:pt x="183650" y="241979"/>
                    </a:cubicBezTo>
                    <a:cubicBezTo>
                      <a:pt x="183650" y="239683"/>
                      <a:pt x="182125" y="237677"/>
                      <a:pt x="179874" y="237083"/>
                    </a:cubicBezTo>
                    <a:close/>
                    <a:moveTo>
                      <a:pt x="95862" y="83310"/>
                    </a:moveTo>
                    <a:cubicBezTo>
                      <a:pt x="97460" y="80102"/>
                      <a:pt x="100655" y="78074"/>
                      <a:pt x="104213" y="78074"/>
                    </a:cubicBezTo>
                    <a:cubicBezTo>
                      <a:pt x="105665" y="78074"/>
                      <a:pt x="106972" y="78386"/>
                      <a:pt x="108279" y="78987"/>
                    </a:cubicBezTo>
                    <a:cubicBezTo>
                      <a:pt x="112854" y="81203"/>
                      <a:pt x="114814" y="86728"/>
                      <a:pt x="112563" y="91327"/>
                    </a:cubicBezTo>
                    <a:cubicBezTo>
                      <a:pt x="110385" y="95926"/>
                      <a:pt x="104793" y="97866"/>
                      <a:pt x="100219" y="95650"/>
                    </a:cubicBezTo>
                    <a:cubicBezTo>
                      <a:pt x="95572" y="93434"/>
                      <a:pt x="93684" y="87909"/>
                      <a:pt x="95862" y="83310"/>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0" name="Freeform 1094">
                <a:extLst>
                  <a:ext uri="{FF2B5EF4-FFF2-40B4-BE49-F238E27FC236}">
                    <a16:creationId xmlns:a16="http://schemas.microsoft.com/office/drawing/2014/main" id="{DF7CFCE1-E119-7D4F-9F79-755524D7AE32}"/>
                  </a:ext>
                </a:extLst>
              </p:cNvPr>
              <p:cNvSpPr/>
              <p:nvPr/>
            </p:nvSpPr>
            <p:spPr>
              <a:xfrm>
                <a:off x="8698122" y="3328934"/>
                <a:ext cx="112337" cy="33136"/>
              </a:xfrm>
              <a:custGeom>
                <a:avLst/>
                <a:gdLst>
                  <a:gd name="connsiteX0" fmla="*/ 5119 w 112337"/>
                  <a:gd name="connsiteY0" fmla="*/ 33136 h 33136"/>
                  <a:gd name="connsiteX1" fmla="*/ 8386 w 112337"/>
                  <a:gd name="connsiteY1" fmla="*/ 31934 h 33136"/>
                  <a:gd name="connsiteX2" fmla="*/ 105251 w 112337"/>
                  <a:gd name="connsiteY2" fmla="*/ 17641 h 33136"/>
                  <a:gd name="connsiteX3" fmla="*/ 111930 w 112337"/>
                  <a:gd name="connsiteY3" fmla="*/ 15003 h 33136"/>
                  <a:gd name="connsiteX4" fmla="*/ 109244 w 112337"/>
                  <a:gd name="connsiteY4" fmla="*/ 8334 h 33136"/>
                  <a:gd name="connsiteX5" fmla="*/ 1779 w 112337"/>
                  <a:gd name="connsiteY5" fmla="*/ 24197 h 33136"/>
                  <a:gd name="connsiteX6" fmla="*/ 1198 w 112337"/>
                  <a:gd name="connsiteY6" fmla="*/ 31344 h 33136"/>
                  <a:gd name="connsiteX7" fmla="*/ 5119 w 112337"/>
                  <a:gd name="connsiteY7" fmla="*/ 33136 h 33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337" h="33136">
                    <a:moveTo>
                      <a:pt x="5119" y="33136"/>
                    </a:moveTo>
                    <a:cubicBezTo>
                      <a:pt x="6281" y="33137"/>
                      <a:pt x="7442" y="32710"/>
                      <a:pt x="8386" y="31934"/>
                    </a:cubicBezTo>
                    <a:cubicBezTo>
                      <a:pt x="35399" y="9350"/>
                      <a:pt x="72793" y="3824"/>
                      <a:pt x="105251" y="17641"/>
                    </a:cubicBezTo>
                    <a:cubicBezTo>
                      <a:pt x="107792" y="18754"/>
                      <a:pt x="110769" y="17573"/>
                      <a:pt x="111930" y="15003"/>
                    </a:cubicBezTo>
                    <a:cubicBezTo>
                      <a:pt x="113020" y="12434"/>
                      <a:pt x="111858" y="9448"/>
                      <a:pt x="109244" y="8334"/>
                    </a:cubicBezTo>
                    <a:cubicBezTo>
                      <a:pt x="73301" y="-7000"/>
                      <a:pt x="31768" y="-867"/>
                      <a:pt x="1779" y="24197"/>
                    </a:cubicBezTo>
                    <a:cubicBezTo>
                      <a:pt x="-327" y="26007"/>
                      <a:pt x="-617" y="29207"/>
                      <a:pt x="1198" y="31344"/>
                    </a:cubicBezTo>
                    <a:cubicBezTo>
                      <a:pt x="2142" y="32481"/>
                      <a:pt x="3595" y="33136"/>
                      <a:pt x="5119" y="33136"/>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1" name="Freeform 1095">
                <a:extLst>
                  <a:ext uri="{FF2B5EF4-FFF2-40B4-BE49-F238E27FC236}">
                    <a16:creationId xmlns:a16="http://schemas.microsoft.com/office/drawing/2014/main" id="{87ED9BDD-B60D-874C-9BD1-086264D6BB13}"/>
                  </a:ext>
                </a:extLst>
              </p:cNvPr>
              <p:cNvSpPr/>
              <p:nvPr/>
            </p:nvSpPr>
            <p:spPr>
              <a:xfrm>
                <a:off x="8727276" y="3351996"/>
                <a:ext cx="69604" cy="20398"/>
              </a:xfrm>
              <a:custGeom>
                <a:avLst/>
                <a:gdLst>
                  <a:gd name="connsiteX0" fmla="*/ 69344 w 69604"/>
                  <a:gd name="connsiteY0" fmla="*/ 10342 h 20398"/>
                  <a:gd name="connsiteX1" fmla="*/ 66150 w 69604"/>
                  <a:gd name="connsiteY1" fmla="*/ 3928 h 20398"/>
                  <a:gd name="connsiteX2" fmla="*/ 2469 w 69604"/>
                  <a:gd name="connsiteY2" fmla="*/ 10993 h 20398"/>
                  <a:gd name="connsiteX3" fmla="*/ 727 w 69604"/>
                  <a:gd name="connsiteY3" fmla="*/ 17961 h 20398"/>
                  <a:gd name="connsiteX4" fmla="*/ 7697 w 69604"/>
                  <a:gd name="connsiteY4" fmla="*/ 19678 h 20398"/>
                  <a:gd name="connsiteX5" fmla="*/ 62954 w 69604"/>
                  <a:gd name="connsiteY5" fmla="*/ 13546 h 20398"/>
                  <a:gd name="connsiteX6" fmla="*/ 69344 w 69604"/>
                  <a:gd name="connsiteY6" fmla="*/ 10342 h 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604" h="20398">
                    <a:moveTo>
                      <a:pt x="69344" y="10342"/>
                    </a:moveTo>
                    <a:cubicBezTo>
                      <a:pt x="70216" y="7687"/>
                      <a:pt x="68836" y="4817"/>
                      <a:pt x="66150" y="3928"/>
                    </a:cubicBezTo>
                    <a:cubicBezTo>
                      <a:pt x="44874" y="-3157"/>
                      <a:pt x="21639" y="-573"/>
                      <a:pt x="2469" y="10993"/>
                    </a:cubicBezTo>
                    <a:cubicBezTo>
                      <a:pt x="73" y="12448"/>
                      <a:pt x="-726" y="15569"/>
                      <a:pt x="727" y="17961"/>
                    </a:cubicBezTo>
                    <a:cubicBezTo>
                      <a:pt x="2179" y="20343"/>
                      <a:pt x="5301" y="21109"/>
                      <a:pt x="7697" y="19678"/>
                    </a:cubicBezTo>
                    <a:cubicBezTo>
                      <a:pt x="24325" y="9638"/>
                      <a:pt x="44511" y="7396"/>
                      <a:pt x="62954" y="13546"/>
                    </a:cubicBezTo>
                    <a:cubicBezTo>
                      <a:pt x="65568" y="14425"/>
                      <a:pt x="68473" y="12993"/>
                      <a:pt x="69344" y="10342"/>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2" name="Freeform 1096">
                <a:extLst>
                  <a:ext uri="{FF2B5EF4-FFF2-40B4-BE49-F238E27FC236}">
                    <a16:creationId xmlns:a16="http://schemas.microsoft.com/office/drawing/2014/main" id="{4CDCC2B5-4AFF-604B-934B-9B6A8104DB7F}"/>
                  </a:ext>
                </a:extLst>
              </p:cNvPr>
              <p:cNvSpPr/>
              <p:nvPr/>
            </p:nvSpPr>
            <p:spPr>
              <a:xfrm>
                <a:off x="8759160" y="3375186"/>
                <a:ext cx="24887" cy="10816"/>
              </a:xfrm>
              <a:custGeom>
                <a:avLst/>
                <a:gdLst>
                  <a:gd name="connsiteX0" fmla="*/ 4204 w 24887"/>
                  <a:gd name="connsiteY0" fmla="*/ 753 h 10816"/>
                  <a:gd name="connsiteX1" fmla="*/ 64 w 24887"/>
                  <a:gd name="connsiteY1" fmla="*/ 6627 h 10816"/>
                  <a:gd name="connsiteX2" fmla="*/ 5075 w 24887"/>
                  <a:gd name="connsiteY2" fmla="*/ 10816 h 10816"/>
                  <a:gd name="connsiteX3" fmla="*/ 5946 w 24887"/>
                  <a:gd name="connsiteY3" fmla="*/ 10739 h 10816"/>
                  <a:gd name="connsiteX4" fmla="*/ 19016 w 24887"/>
                  <a:gd name="connsiteY4" fmla="*/ 10618 h 10816"/>
                  <a:gd name="connsiteX5" fmla="*/ 24825 w 24887"/>
                  <a:gd name="connsiteY5" fmla="*/ 6418 h 10816"/>
                  <a:gd name="connsiteX6" fmla="*/ 20614 w 24887"/>
                  <a:gd name="connsiteY6" fmla="*/ 609 h 10816"/>
                  <a:gd name="connsiteX7" fmla="*/ 20614 w 24887"/>
                  <a:gd name="connsiteY7" fmla="*/ 604 h 10816"/>
                  <a:gd name="connsiteX8" fmla="*/ 4204 w 24887"/>
                  <a:gd name="connsiteY8" fmla="*/ 753 h 10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87" h="10816">
                    <a:moveTo>
                      <a:pt x="4204" y="753"/>
                    </a:moveTo>
                    <a:cubicBezTo>
                      <a:pt x="1444" y="1239"/>
                      <a:pt x="-371" y="3870"/>
                      <a:pt x="64" y="6627"/>
                    </a:cubicBezTo>
                    <a:cubicBezTo>
                      <a:pt x="500" y="9047"/>
                      <a:pt x="2606" y="10812"/>
                      <a:pt x="5075" y="10816"/>
                    </a:cubicBezTo>
                    <a:cubicBezTo>
                      <a:pt x="5365" y="10815"/>
                      <a:pt x="5656" y="10789"/>
                      <a:pt x="5946" y="10739"/>
                    </a:cubicBezTo>
                    <a:cubicBezTo>
                      <a:pt x="10303" y="9977"/>
                      <a:pt x="14659" y="9937"/>
                      <a:pt x="19016" y="10618"/>
                    </a:cubicBezTo>
                    <a:cubicBezTo>
                      <a:pt x="21775" y="11062"/>
                      <a:pt x="24390" y="9182"/>
                      <a:pt x="24825" y="6418"/>
                    </a:cubicBezTo>
                    <a:cubicBezTo>
                      <a:pt x="25261" y="3655"/>
                      <a:pt x="23373" y="1053"/>
                      <a:pt x="20614" y="609"/>
                    </a:cubicBezTo>
                    <a:cubicBezTo>
                      <a:pt x="20614" y="607"/>
                      <a:pt x="20614" y="606"/>
                      <a:pt x="20614" y="604"/>
                    </a:cubicBezTo>
                    <a:cubicBezTo>
                      <a:pt x="15168" y="-249"/>
                      <a:pt x="9650" y="-198"/>
                      <a:pt x="4204" y="753"/>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3" name="Freeform 1097">
                <a:extLst>
                  <a:ext uri="{FF2B5EF4-FFF2-40B4-BE49-F238E27FC236}">
                    <a16:creationId xmlns:a16="http://schemas.microsoft.com/office/drawing/2014/main" id="{9E430856-6E99-B847-A884-D146EB007F01}"/>
                  </a:ext>
                </a:extLst>
              </p:cNvPr>
              <p:cNvSpPr/>
              <p:nvPr/>
            </p:nvSpPr>
            <p:spPr>
              <a:xfrm>
                <a:off x="8667475" y="3436057"/>
                <a:ext cx="74324" cy="90824"/>
              </a:xfrm>
              <a:custGeom>
                <a:avLst/>
                <a:gdLst>
                  <a:gd name="connsiteX0" fmla="*/ 4471 w 74324"/>
                  <a:gd name="connsiteY0" fmla="*/ 27 h 90824"/>
                  <a:gd name="connsiteX1" fmla="*/ 42 w 74324"/>
                  <a:gd name="connsiteY1" fmla="*/ 5639 h 90824"/>
                  <a:gd name="connsiteX2" fmla="*/ 42 w 74324"/>
                  <a:gd name="connsiteY2" fmla="*/ 5647 h 90824"/>
                  <a:gd name="connsiteX3" fmla="*/ 67498 w 74324"/>
                  <a:gd name="connsiteY3" fmla="*/ 90528 h 90824"/>
                  <a:gd name="connsiteX4" fmla="*/ 69241 w 74324"/>
                  <a:gd name="connsiteY4" fmla="*/ 90825 h 90824"/>
                  <a:gd name="connsiteX5" fmla="*/ 74324 w 74324"/>
                  <a:gd name="connsiteY5" fmla="*/ 85748 h 90824"/>
                  <a:gd name="connsiteX6" fmla="*/ 70983 w 74324"/>
                  <a:gd name="connsiteY6" fmla="*/ 80976 h 90824"/>
                  <a:gd name="connsiteX7" fmla="*/ 10135 w 74324"/>
                  <a:gd name="connsiteY7" fmla="*/ 4488 h 90824"/>
                  <a:gd name="connsiteX8" fmla="*/ 4471 w 74324"/>
                  <a:gd name="connsiteY8" fmla="*/ 27 h 90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24" h="90824">
                    <a:moveTo>
                      <a:pt x="4471" y="27"/>
                    </a:moveTo>
                    <a:cubicBezTo>
                      <a:pt x="1713" y="345"/>
                      <a:pt x="-321" y="2858"/>
                      <a:pt x="42" y="5639"/>
                    </a:cubicBezTo>
                    <a:cubicBezTo>
                      <a:pt x="42" y="5639"/>
                      <a:pt x="42" y="5647"/>
                      <a:pt x="42" y="5647"/>
                    </a:cubicBezTo>
                    <a:cubicBezTo>
                      <a:pt x="4689" y="44361"/>
                      <a:pt x="30757" y="77181"/>
                      <a:pt x="67498" y="90528"/>
                    </a:cubicBezTo>
                    <a:cubicBezTo>
                      <a:pt x="68079" y="90716"/>
                      <a:pt x="68660" y="90818"/>
                      <a:pt x="69241" y="90825"/>
                    </a:cubicBezTo>
                    <a:cubicBezTo>
                      <a:pt x="72073" y="90818"/>
                      <a:pt x="74324" y="88544"/>
                      <a:pt x="74324" y="85748"/>
                    </a:cubicBezTo>
                    <a:cubicBezTo>
                      <a:pt x="74324" y="83605"/>
                      <a:pt x="72944" y="81700"/>
                      <a:pt x="70983" y="80976"/>
                    </a:cubicBezTo>
                    <a:cubicBezTo>
                      <a:pt x="37873" y="68955"/>
                      <a:pt x="14347" y="39379"/>
                      <a:pt x="10135" y="4488"/>
                    </a:cubicBezTo>
                    <a:cubicBezTo>
                      <a:pt x="9772" y="1721"/>
                      <a:pt x="7230" y="-256"/>
                      <a:pt x="4471" y="27"/>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4" name="Freeform 1098">
                <a:extLst>
                  <a:ext uri="{FF2B5EF4-FFF2-40B4-BE49-F238E27FC236}">
                    <a16:creationId xmlns:a16="http://schemas.microsoft.com/office/drawing/2014/main" id="{9D374DB9-1594-C249-A22A-BC88D833ABEC}"/>
                  </a:ext>
                </a:extLst>
              </p:cNvPr>
              <p:cNvSpPr/>
              <p:nvPr/>
            </p:nvSpPr>
            <p:spPr>
              <a:xfrm>
                <a:off x="8690571" y="3438344"/>
                <a:ext cx="45636" cy="58202"/>
              </a:xfrm>
              <a:custGeom>
                <a:avLst/>
                <a:gdLst>
                  <a:gd name="connsiteX0" fmla="*/ 4102 w 45636"/>
                  <a:gd name="connsiteY0" fmla="*/ 108 h 58202"/>
                  <a:gd name="connsiteX1" fmla="*/ 109 w 45636"/>
                  <a:gd name="connsiteY1" fmla="*/ 6075 h 58202"/>
                  <a:gd name="connsiteX2" fmla="*/ 109 w 45636"/>
                  <a:gd name="connsiteY2" fmla="*/ 6082 h 58202"/>
                  <a:gd name="connsiteX3" fmla="*/ 38084 w 45636"/>
                  <a:gd name="connsiteY3" fmla="*/ 57572 h 58202"/>
                  <a:gd name="connsiteX4" fmla="*/ 44982 w 45636"/>
                  <a:gd name="connsiteY4" fmla="*/ 55580 h 58202"/>
                  <a:gd name="connsiteX5" fmla="*/ 43022 w 45636"/>
                  <a:gd name="connsiteY5" fmla="*/ 48693 h 58202"/>
                  <a:gd name="connsiteX6" fmla="*/ 10056 w 45636"/>
                  <a:gd name="connsiteY6" fmla="*/ 4054 h 58202"/>
                  <a:gd name="connsiteX7" fmla="*/ 4102 w 45636"/>
                  <a:gd name="connsiteY7" fmla="*/ 100 h 58202"/>
                  <a:gd name="connsiteX8" fmla="*/ 4102 w 45636"/>
                  <a:gd name="connsiteY8" fmla="*/ 108 h 5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636" h="58202">
                    <a:moveTo>
                      <a:pt x="4102" y="108"/>
                    </a:moveTo>
                    <a:cubicBezTo>
                      <a:pt x="1342" y="658"/>
                      <a:pt x="-473" y="3338"/>
                      <a:pt x="109" y="6075"/>
                    </a:cubicBezTo>
                    <a:cubicBezTo>
                      <a:pt x="109" y="6075"/>
                      <a:pt x="109" y="6082"/>
                      <a:pt x="109" y="6082"/>
                    </a:cubicBezTo>
                    <a:cubicBezTo>
                      <a:pt x="4538" y="27974"/>
                      <a:pt x="18479" y="46803"/>
                      <a:pt x="38084" y="57572"/>
                    </a:cubicBezTo>
                    <a:cubicBezTo>
                      <a:pt x="40553" y="58926"/>
                      <a:pt x="43675" y="58028"/>
                      <a:pt x="44982" y="55580"/>
                    </a:cubicBezTo>
                    <a:cubicBezTo>
                      <a:pt x="46362" y="53125"/>
                      <a:pt x="45491" y="50040"/>
                      <a:pt x="43022" y="48693"/>
                    </a:cubicBezTo>
                    <a:cubicBezTo>
                      <a:pt x="25958" y="39358"/>
                      <a:pt x="13905" y="23035"/>
                      <a:pt x="10056" y="4054"/>
                    </a:cubicBezTo>
                    <a:cubicBezTo>
                      <a:pt x="9476" y="1317"/>
                      <a:pt x="6861" y="-450"/>
                      <a:pt x="4102" y="100"/>
                    </a:cubicBezTo>
                    <a:cubicBezTo>
                      <a:pt x="4102" y="100"/>
                      <a:pt x="4102" y="100"/>
                      <a:pt x="4102" y="108"/>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5" name="Freeform 1099">
                <a:extLst>
                  <a:ext uri="{FF2B5EF4-FFF2-40B4-BE49-F238E27FC236}">
                    <a16:creationId xmlns:a16="http://schemas.microsoft.com/office/drawing/2014/main" id="{0D4236BB-48F1-6049-B87C-9967EF7CC679}"/>
                  </a:ext>
                </a:extLst>
              </p:cNvPr>
              <p:cNvSpPr/>
              <p:nvPr/>
            </p:nvSpPr>
            <p:spPr>
              <a:xfrm>
                <a:off x="8714442" y="3439408"/>
                <a:ext cx="17626" cy="22775"/>
              </a:xfrm>
              <a:custGeom>
                <a:avLst/>
                <a:gdLst>
                  <a:gd name="connsiteX0" fmla="*/ 12544 w 17626"/>
                  <a:gd name="connsiteY0" fmla="*/ 22775 h 22775"/>
                  <a:gd name="connsiteX1" fmla="*/ 17627 w 17626"/>
                  <a:gd name="connsiteY1" fmla="*/ 17691 h 22775"/>
                  <a:gd name="connsiteX2" fmla="*/ 16393 w 17626"/>
                  <a:gd name="connsiteY2" fmla="*/ 14454 h 22775"/>
                  <a:gd name="connsiteX3" fmla="*/ 9785 w 17626"/>
                  <a:gd name="connsiteY3" fmla="*/ 3251 h 22775"/>
                  <a:gd name="connsiteX4" fmla="*/ 3250 w 17626"/>
                  <a:gd name="connsiteY4" fmla="*/ 340 h 22775"/>
                  <a:gd name="connsiteX5" fmla="*/ 345 w 17626"/>
                  <a:gd name="connsiteY5" fmla="*/ 6901 h 22775"/>
                  <a:gd name="connsiteX6" fmla="*/ 8623 w 17626"/>
                  <a:gd name="connsiteY6" fmla="*/ 20958 h 22775"/>
                  <a:gd name="connsiteX7" fmla="*/ 12544 w 17626"/>
                  <a:gd name="connsiteY7" fmla="*/ 22775 h 22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26" h="22775">
                    <a:moveTo>
                      <a:pt x="12544" y="22775"/>
                    </a:moveTo>
                    <a:cubicBezTo>
                      <a:pt x="15376" y="22768"/>
                      <a:pt x="17627" y="20494"/>
                      <a:pt x="17627" y="17691"/>
                    </a:cubicBezTo>
                    <a:cubicBezTo>
                      <a:pt x="17627" y="16511"/>
                      <a:pt x="17191" y="15360"/>
                      <a:pt x="16393" y="14454"/>
                    </a:cubicBezTo>
                    <a:cubicBezTo>
                      <a:pt x="13634" y="11109"/>
                      <a:pt x="11382" y="7321"/>
                      <a:pt x="9785" y="3251"/>
                    </a:cubicBezTo>
                    <a:cubicBezTo>
                      <a:pt x="8768" y="637"/>
                      <a:pt x="5864" y="-667"/>
                      <a:pt x="3250" y="340"/>
                    </a:cubicBezTo>
                    <a:cubicBezTo>
                      <a:pt x="636" y="1347"/>
                      <a:pt x="-672" y="4287"/>
                      <a:pt x="345" y="6901"/>
                    </a:cubicBezTo>
                    <a:cubicBezTo>
                      <a:pt x="2306" y="12014"/>
                      <a:pt x="5065" y="16765"/>
                      <a:pt x="8623" y="20958"/>
                    </a:cubicBezTo>
                    <a:cubicBezTo>
                      <a:pt x="9567" y="22109"/>
                      <a:pt x="11020" y="22775"/>
                      <a:pt x="12544" y="22775"/>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6" name="Freeform 1100">
                <a:extLst>
                  <a:ext uri="{FF2B5EF4-FFF2-40B4-BE49-F238E27FC236}">
                    <a16:creationId xmlns:a16="http://schemas.microsoft.com/office/drawing/2014/main" id="{5D36D085-A95D-4E40-B680-FC7037940795}"/>
                  </a:ext>
                </a:extLst>
              </p:cNvPr>
              <p:cNvSpPr/>
              <p:nvPr/>
            </p:nvSpPr>
            <p:spPr>
              <a:xfrm>
                <a:off x="8820005" y="3405394"/>
                <a:ext cx="49655" cy="105913"/>
              </a:xfrm>
              <a:custGeom>
                <a:avLst/>
                <a:gdLst>
                  <a:gd name="connsiteX0" fmla="*/ 2029 w 49655"/>
                  <a:gd name="connsiteY0" fmla="*/ 96764 h 105913"/>
                  <a:gd name="connsiteX1" fmla="*/ 1012 w 49655"/>
                  <a:gd name="connsiteY1" fmla="*/ 103861 h 105913"/>
                  <a:gd name="connsiteX2" fmla="*/ 8128 w 49655"/>
                  <a:gd name="connsiteY2" fmla="*/ 104911 h 105913"/>
                  <a:gd name="connsiteX3" fmla="*/ 48064 w 49655"/>
                  <a:gd name="connsiteY3" fmla="*/ 4170 h 105913"/>
                  <a:gd name="connsiteX4" fmla="*/ 42183 w 49655"/>
                  <a:gd name="connsiteY4" fmla="*/ 81 h 105913"/>
                  <a:gd name="connsiteX5" fmla="*/ 38044 w 49655"/>
                  <a:gd name="connsiteY5" fmla="*/ 5966 h 105913"/>
                  <a:gd name="connsiteX6" fmla="*/ 2029 w 49655"/>
                  <a:gd name="connsiteY6" fmla="*/ 96764 h 105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655" h="105913">
                    <a:moveTo>
                      <a:pt x="2029" y="96764"/>
                    </a:moveTo>
                    <a:cubicBezTo>
                      <a:pt x="-222" y="98437"/>
                      <a:pt x="-658" y="101609"/>
                      <a:pt x="1012" y="103861"/>
                    </a:cubicBezTo>
                    <a:cubicBezTo>
                      <a:pt x="2682" y="106114"/>
                      <a:pt x="5877" y="106584"/>
                      <a:pt x="8128" y="104911"/>
                    </a:cubicBezTo>
                    <a:cubicBezTo>
                      <a:pt x="39424" y="81528"/>
                      <a:pt x="54890" y="42581"/>
                      <a:pt x="48064" y="4170"/>
                    </a:cubicBezTo>
                    <a:cubicBezTo>
                      <a:pt x="47556" y="1417"/>
                      <a:pt x="44942" y="-414"/>
                      <a:pt x="42183" y="81"/>
                    </a:cubicBezTo>
                    <a:cubicBezTo>
                      <a:pt x="39424" y="577"/>
                      <a:pt x="37536" y="3214"/>
                      <a:pt x="38044" y="5966"/>
                    </a:cubicBezTo>
                    <a:cubicBezTo>
                      <a:pt x="44216" y="40582"/>
                      <a:pt x="30275" y="75691"/>
                      <a:pt x="2029" y="9676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7" name="Freeform 1101">
                <a:extLst>
                  <a:ext uri="{FF2B5EF4-FFF2-40B4-BE49-F238E27FC236}">
                    <a16:creationId xmlns:a16="http://schemas.microsoft.com/office/drawing/2014/main" id="{18DCD576-6E23-4148-9281-3C064C8E0167}"/>
                  </a:ext>
                </a:extLst>
              </p:cNvPr>
              <p:cNvSpPr/>
              <p:nvPr/>
            </p:nvSpPr>
            <p:spPr>
              <a:xfrm>
                <a:off x="8810433" y="3425395"/>
                <a:ext cx="34197" cy="64800"/>
              </a:xfrm>
              <a:custGeom>
                <a:avLst/>
                <a:gdLst>
                  <a:gd name="connsiteX0" fmla="*/ 1725 w 34197"/>
                  <a:gd name="connsiteY0" fmla="*/ 55929 h 64800"/>
                  <a:gd name="connsiteX1" fmla="*/ 1289 w 34197"/>
                  <a:gd name="connsiteY1" fmla="*/ 63091 h 64800"/>
                  <a:gd name="connsiteX2" fmla="*/ 8479 w 34197"/>
                  <a:gd name="connsiteY2" fmla="*/ 63525 h 64800"/>
                  <a:gd name="connsiteX3" fmla="*/ 34183 w 34197"/>
                  <a:gd name="connsiteY3" fmla="*/ 4968 h 64800"/>
                  <a:gd name="connsiteX4" fmla="*/ 29100 w 34197"/>
                  <a:gd name="connsiteY4" fmla="*/ 0 h 64800"/>
                  <a:gd name="connsiteX5" fmla="*/ 29027 w 34197"/>
                  <a:gd name="connsiteY5" fmla="*/ 0 h 64800"/>
                  <a:gd name="connsiteX6" fmla="*/ 24017 w 34197"/>
                  <a:gd name="connsiteY6" fmla="*/ 5163 h 64800"/>
                  <a:gd name="connsiteX7" fmla="*/ 24017 w 34197"/>
                  <a:gd name="connsiteY7" fmla="*/ 5171 h 64800"/>
                  <a:gd name="connsiteX8" fmla="*/ 1725 w 34197"/>
                  <a:gd name="connsiteY8" fmla="*/ 55929 h 6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7" h="64800">
                    <a:moveTo>
                      <a:pt x="1725" y="55929"/>
                    </a:moveTo>
                    <a:cubicBezTo>
                      <a:pt x="-381" y="57790"/>
                      <a:pt x="-598" y="60991"/>
                      <a:pt x="1289" y="63091"/>
                    </a:cubicBezTo>
                    <a:cubicBezTo>
                      <a:pt x="3177" y="65184"/>
                      <a:pt x="6373" y="65386"/>
                      <a:pt x="8479" y="63525"/>
                    </a:cubicBezTo>
                    <a:cubicBezTo>
                      <a:pt x="25252" y="48723"/>
                      <a:pt x="34619" y="27309"/>
                      <a:pt x="34183" y="4968"/>
                    </a:cubicBezTo>
                    <a:cubicBezTo>
                      <a:pt x="34110" y="2209"/>
                      <a:pt x="31859" y="0"/>
                      <a:pt x="29100" y="0"/>
                    </a:cubicBezTo>
                    <a:lnTo>
                      <a:pt x="29027" y="0"/>
                    </a:lnTo>
                    <a:cubicBezTo>
                      <a:pt x="26195" y="51"/>
                      <a:pt x="23945" y="2368"/>
                      <a:pt x="24017" y="5163"/>
                    </a:cubicBezTo>
                    <a:cubicBezTo>
                      <a:pt x="24017" y="5171"/>
                      <a:pt x="24017" y="5171"/>
                      <a:pt x="24017" y="5171"/>
                    </a:cubicBezTo>
                    <a:cubicBezTo>
                      <a:pt x="24453" y="24535"/>
                      <a:pt x="16248" y="43096"/>
                      <a:pt x="1725" y="55929"/>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8" name="Freeform 1102">
                <a:extLst>
                  <a:ext uri="{FF2B5EF4-FFF2-40B4-BE49-F238E27FC236}">
                    <a16:creationId xmlns:a16="http://schemas.microsoft.com/office/drawing/2014/main" id="{1C413F4F-3C13-B344-A459-70ADD09F3058}"/>
                  </a:ext>
                </a:extLst>
              </p:cNvPr>
              <p:cNvSpPr/>
              <p:nvPr/>
            </p:nvSpPr>
            <p:spPr>
              <a:xfrm>
                <a:off x="8799438" y="3446155"/>
                <a:ext cx="17412" cy="22903"/>
              </a:xfrm>
              <a:custGeom>
                <a:avLst/>
                <a:gdLst>
                  <a:gd name="connsiteX0" fmla="*/ 14028 w 17412"/>
                  <a:gd name="connsiteY0" fmla="*/ 306 h 22903"/>
                  <a:gd name="connsiteX1" fmla="*/ 7566 w 17412"/>
                  <a:gd name="connsiteY1" fmla="*/ 3340 h 22903"/>
                  <a:gd name="connsiteX2" fmla="*/ 1103 w 17412"/>
                  <a:gd name="connsiteY2" fmla="*/ 14652 h 22903"/>
                  <a:gd name="connsiteX3" fmla="*/ 1902 w 17412"/>
                  <a:gd name="connsiteY3" fmla="*/ 21785 h 22903"/>
                  <a:gd name="connsiteX4" fmla="*/ 9018 w 17412"/>
                  <a:gd name="connsiteY4" fmla="*/ 21032 h 22903"/>
                  <a:gd name="connsiteX5" fmla="*/ 17077 w 17412"/>
                  <a:gd name="connsiteY5" fmla="*/ 6802 h 22903"/>
                  <a:gd name="connsiteX6" fmla="*/ 14028 w 17412"/>
                  <a:gd name="connsiteY6" fmla="*/ 306 h 22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12" h="22903">
                    <a:moveTo>
                      <a:pt x="14028" y="306"/>
                    </a:moveTo>
                    <a:cubicBezTo>
                      <a:pt x="11414" y="-650"/>
                      <a:pt x="8510" y="711"/>
                      <a:pt x="7566" y="3340"/>
                    </a:cubicBezTo>
                    <a:cubicBezTo>
                      <a:pt x="6040" y="7439"/>
                      <a:pt x="3863" y="11263"/>
                      <a:pt x="1103" y="14652"/>
                    </a:cubicBezTo>
                    <a:cubicBezTo>
                      <a:pt x="-639" y="16839"/>
                      <a:pt x="-277" y="20032"/>
                      <a:pt x="1902" y="21785"/>
                    </a:cubicBezTo>
                    <a:cubicBezTo>
                      <a:pt x="4081" y="23530"/>
                      <a:pt x="7275" y="23197"/>
                      <a:pt x="9018" y="21032"/>
                    </a:cubicBezTo>
                    <a:cubicBezTo>
                      <a:pt x="12503" y="16766"/>
                      <a:pt x="15189" y="11958"/>
                      <a:pt x="17077" y="6802"/>
                    </a:cubicBezTo>
                    <a:cubicBezTo>
                      <a:pt x="18094" y="4173"/>
                      <a:pt x="16715" y="1262"/>
                      <a:pt x="14028" y="306"/>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69" name="Group 1133">
              <a:extLst>
                <a:ext uri="{FF2B5EF4-FFF2-40B4-BE49-F238E27FC236}">
                  <a16:creationId xmlns:a16="http://schemas.microsoft.com/office/drawing/2014/main" id="{9D39A10A-34CA-B042-BDD5-401F788D4A88}"/>
                </a:ext>
              </a:extLst>
            </p:cNvPr>
            <p:cNvGrpSpPr>
              <a:grpSpLocks noChangeAspect="1"/>
            </p:cNvGrpSpPr>
            <p:nvPr userDrawn="1"/>
          </p:nvGrpSpPr>
          <p:grpSpPr>
            <a:xfrm>
              <a:off x="1956874" y="5141373"/>
              <a:ext cx="295997" cy="350940"/>
              <a:chOff x="10788570" y="3321231"/>
              <a:chExt cx="212606" cy="252070"/>
            </a:xfrm>
          </p:grpSpPr>
          <p:sp>
            <p:nvSpPr>
              <p:cNvPr id="70" name="Freeform 513">
                <a:extLst>
                  <a:ext uri="{FF2B5EF4-FFF2-40B4-BE49-F238E27FC236}">
                    <a16:creationId xmlns:a16="http://schemas.microsoft.com/office/drawing/2014/main" id="{F9738C07-DA38-7547-BFC2-8EC3341E2C50}"/>
                  </a:ext>
                </a:extLst>
              </p:cNvPr>
              <p:cNvSpPr/>
              <p:nvPr/>
            </p:nvSpPr>
            <p:spPr>
              <a:xfrm>
                <a:off x="10788570" y="3396205"/>
                <a:ext cx="181004" cy="155146"/>
              </a:xfrm>
              <a:custGeom>
                <a:avLst/>
                <a:gdLst>
                  <a:gd name="connsiteX0" fmla="*/ 230978 w 232720"/>
                  <a:gd name="connsiteY0" fmla="*/ 67933 h 200980"/>
                  <a:gd name="connsiteX1" fmla="*/ 227202 w 232720"/>
                  <a:gd name="connsiteY1" fmla="*/ 67166 h 200980"/>
                  <a:gd name="connsiteX2" fmla="*/ 156551 w 232720"/>
                  <a:gd name="connsiteY2" fmla="*/ 85698 h 200980"/>
                  <a:gd name="connsiteX3" fmla="*/ 156551 w 232720"/>
                  <a:gd name="connsiteY3" fmla="*/ 71417 h 200980"/>
                  <a:gd name="connsiteX4" fmla="*/ 152122 w 232720"/>
                  <a:gd name="connsiteY4" fmla="*/ 67021 h 200980"/>
                  <a:gd name="connsiteX5" fmla="*/ 151032 w 232720"/>
                  <a:gd name="connsiteY5" fmla="*/ 67166 h 200980"/>
                  <a:gd name="connsiteX6" fmla="*/ 101221 w 232720"/>
                  <a:gd name="connsiteY6" fmla="*/ 80223 h 200980"/>
                  <a:gd name="connsiteX7" fmla="*/ 97881 w 232720"/>
                  <a:gd name="connsiteY7" fmla="*/ 4197 h 200980"/>
                  <a:gd name="connsiteX8" fmla="*/ 93452 w 232720"/>
                  <a:gd name="connsiteY8" fmla="*/ 0 h 200980"/>
                  <a:gd name="connsiteX9" fmla="*/ 51409 w 232720"/>
                  <a:gd name="connsiteY9" fmla="*/ 0 h 200980"/>
                  <a:gd name="connsiteX10" fmla="*/ 47053 w 232720"/>
                  <a:gd name="connsiteY10" fmla="*/ 4197 h 200980"/>
                  <a:gd name="connsiteX11" fmla="*/ 42115 w 232720"/>
                  <a:gd name="connsiteY11" fmla="*/ 115498 h 200980"/>
                  <a:gd name="connsiteX12" fmla="*/ 5519 w 232720"/>
                  <a:gd name="connsiteY12" fmla="*/ 105895 h 200980"/>
                  <a:gd name="connsiteX13" fmla="*/ 145 w 232720"/>
                  <a:gd name="connsiteY13" fmla="*/ 109024 h 200980"/>
                  <a:gd name="connsiteX14" fmla="*/ 0 w 232720"/>
                  <a:gd name="connsiteY14" fmla="*/ 110146 h 200980"/>
                  <a:gd name="connsiteX15" fmla="*/ 0 w 232720"/>
                  <a:gd name="connsiteY15" fmla="*/ 196592 h 200980"/>
                  <a:gd name="connsiteX16" fmla="*/ 4430 w 232720"/>
                  <a:gd name="connsiteY16" fmla="*/ 200980 h 200980"/>
                  <a:gd name="connsiteX17" fmla="*/ 228291 w 232720"/>
                  <a:gd name="connsiteY17" fmla="*/ 200980 h 200980"/>
                  <a:gd name="connsiteX18" fmla="*/ 232720 w 232720"/>
                  <a:gd name="connsiteY18" fmla="*/ 196592 h 200980"/>
                  <a:gd name="connsiteX19" fmla="*/ 232720 w 232720"/>
                  <a:gd name="connsiteY19" fmla="*/ 71417 h 200980"/>
                  <a:gd name="connsiteX20" fmla="*/ 230978 w 232720"/>
                  <a:gd name="connsiteY20" fmla="*/ 67933 h 200980"/>
                  <a:gd name="connsiteX21" fmla="*/ 147692 w 232720"/>
                  <a:gd name="connsiteY21" fmla="*/ 91397 h 200980"/>
                  <a:gd name="connsiteX22" fmla="*/ 147692 w 232720"/>
                  <a:gd name="connsiteY22" fmla="*/ 192196 h 200980"/>
                  <a:gd name="connsiteX23" fmla="*/ 8787 w 232720"/>
                  <a:gd name="connsiteY23" fmla="*/ 192196 h 200980"/>
                  <a:gd name="connsiteX24" fmla="*/ 8787 w 232720"/>
                  <a:gd name="connsiteY24" fmla="*/ 115838 h 200980"/>
                  <a:gd name="connsiteX25" fmla="*/ 45165 w 232720"/>
                  <a:gd name="connsiteY25" fmla="*/ 125376 h 200980"/>
                  <a:gd name="connsiteX26" fmla="*/ 50538 w 232720"/>
                  <a:gd name="connsiteY26" fmla="*/ 122247 h 200980"/>
                  <a:gd name="connsiteX27" fmla="*/ 50684 w 232720"/>
                  <a:gd name="connsiteY27" fmla="*/ 121320 h 200980"/>
                  <a:gd name="connsiteX28" fmla="*/ 55693 w 232720"/>
                  <a:gd name="connsiteY28" fmla="*/ 8780 h 200980"/>
                  <a:gd name="connsiteX29" fmla="*/ 89240 w 232720"/>
                  <a:gd name="connsiteY29" fmla="*/ 8780 h 200980"/>
                  <a:gd name="connsiteX30" fmla="*/ 92652 w 232720"/>
                  <a:gd name="connsiteY30" fmla="*/ 86045 h 200980"/>
                  <a:gd name="connsiteX31" fmla="*/ 97227 w 232720"/>
                  <a:gd name="connsiteY31" fmla="*/ 90245 h 200980"/>
                  <a:gd name="connsiteX32" fmla="*/ 98171 w 232720"/>
                  <a:gd name="connsiteY32" fmla="*/ 90101 h 200980"/>
                  <a:gd name="connsiteX33" fmla="*/ 147692 w 232720"/>
                  <a:gd name="connsiteY33" fmla="*/ 77109 h 200980"/>
                  <a:gd name="connsiteX34" fmla="*/ 223934 w 232720"/>
                  <a:gd name="connsiteY34" fmla="*/ 192196 h 200980"/>
                  <a:gd name="connsiteX35" fmla="*/ 156551 w 232720"/>
                  <a:gd name="connsiteY35" fmla="*/ 192196 h 200980"/>
                  <a:gd name="connsiteX36" fmla="*/ 156551 w 232720"/>
                  <a:gd name="connsiteY36" fmla="*/ 94779 h 200980"/>
                  <a:gd name="connsiteX37" fmla="*/ 223934 w 232720"/>
                  <a:gd name="connsiteY37" fmla="*/ 77109 h 200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32720" h="200980">
                    <a:moveTo>
                      <a:pt x="230978" y="67933"/>
                    </a:moveTo>
                    <a:cubicBezTo>
                      <a:pt x="229888" y="67101"/>
                      <a:pt x="228509" y="66818"/>
                      <a:pt x="227202" y="67166"/>
                    </a:cubicBezTo>
                    <a:lnTo>
                      <a:pt x="156551" y="85698"/>
                    </a:lnTo>
                    <a:lnTo>
                      <a:pt x="156551" y="71417"/>
                    </a:lnTo>
                    <a:cubicBezTo>
                      <a:pt x="156551" y="68991"/>
                      <a:pt x="154517" y="67021"/>
                      <a:pt x="152122" y="67021"/>
                    </a:cubicBezTo>
                    <a:cubicBezTo>
                      <a:pt x="151758" y="67021"/>
                      <a:pt x="151396" y="67072"/>
                      <a:pt x="151032" y="67166"/>
                    </a:cubicBezTo>
                    <a:lnTo>
                      <a:pt x="101221" y="80223"/>
                    </a:lnTo>
                    <a:lnTo>
                      <a:pt x="97881" y="4197"/>
                    </a:lnTo>
                    <a:cubicBezTo>
                      <a:pt x="97736" y="1850"/>
                      <a:pt x="95848" y="1"/>
                      <a:pt x="93452" y="0"/>
                    </a:cubicBezTo>
                    <a:lnTo>
                      <a:pt x="51409" y="0"/>
                    </a:lnTo>
                    <a:cubicBezTo>
                      <a:pt x="49085" y="1"/>
                      <a:pt x="47126" y="1850"/>
                      <a:pt x="47053" y="4197"/>
                    </a:cubicBezTo>
                    <a:lnTo>
                      <a:pt x="42115" y="115498"/>
                    </a:lnTo>
                    <a:lnTo>
                      <a:pt x="5519" y="105895"/>
                    </a:lnTo>
                    <a:cubicBezTo>
                      <a:pt x="3195" y="105279"/>
                      <a:pt x="800" y="106677"/>
                      <a:pt x="145" y="109024"/>
                    </a:cubicBezTo>
                    <a:cubicBezTo>
                      <a:pt x="73" y="109386"/>
                      <a:pt x="0" y="109762"/>
                      <a:pt x="0" y="110146"/>
                    </a:cubicBezTo>
                    <a:lnTo>
                      <a:pt x="0" y="196592"/>
                    </a:lnTo>
                    <a:cubicBezTo>
                      <a:pt x="0" y="199018"/>
                      <a:pt x="1961" y="200980"/>
                      <a:pt x="4430" y="200980"/>
                    </a:cubicBezTo>
                    <a:lnTo>
                      <a:pt x="228291" y="200980"/>
                    </a:lnTo>
                    <a:cubicBezTo>
                      <a:pt x="230759" y="200980"/>
                      <a:pt x="232720" y="199018"/>
                      <a:pt x="232720" y="196592"/>
                    </a:cubicBezTo>
                    <a:lnTo>
                      <a:pt x="232720" y="71417"/>
                    </a:lnTo>
                    <a:cubicBezTo>
                      <a:pt x="232720" y="70048"/>
                      <a:pt x="232067" y="68766"/>
                      <a:pt x="230978" y="67933"/>
                    </a:cubicBezTo>
                    <a:close/>
                    <a:moveTo>
                      <a:pt x="147692" y="91397"/>
                    </a:moveTo>
                    <a:lnTo>
                      <a:pt x="147692" y="192196"/>
                    </a:lnTo>
                    <a:lnTo>
                      <a:pt x="8787" y="192196"/>
                    </a:lnTo>
                    <a:lnTo>
                      <a:pt x="8787" y="115838"/>
                    </a:lnTo>
                    <a:lnTo>
                      <a:pt x="45165" y="125376"/>
                    </a:lnTo>
                    <a:cubicBezTo>
                      <a:pt x="47561" y="125991"/>
                      <a:pt x="49957" y="124593"/>
                      <a:pt x="50538" y="122247"/>
                    </a:cubicBezTo>
                    <a:cubicBezTo>
                      <a:pt x="50611" y="121943"/>
                      <a:pt x="50684" y="121632"/>
                      <a:pt x="50684" y="121320"/>
                    </a:cubicBezTo>
                    <a:lnTo>
                      <a:pt x="55693" y="8780"/>
                    </a:lnTo>
                    <a:lnTo>
                      <a:pt x="89240" y="8780"/>
                    </a:lnTo>
                    <a:lnTo>
                      <a:pt x="92652" y="86045"/>
                    </a:lnTo>
                    <a:cubicBezTo>
                      <a:pt x="92725" y="88471"/>
                      <a:pt x="94831" y="90347"/>
                      <a:pt x="97227" y="90245"/>
                    </a:cubicBezTo>
                    <a:cubicBezTo>
                      <a:pt x="97590" y="90231"/>
                      <a:pt x="97881" y="90180"/>
                      <a:pt x="98171" y="90101"/>
                    </a:cubicBezTo>
                    <a:lnTo>
                      <a:pt x="147692" y="77109"/>
                    </a:lnTo>
                    <a:close/>
                    <a:moveTo>
                      <a:pt x="223934" y="192196"/>
                    </a:moveTo>
                    <a:lnTo>
                      <a:pt x="156551" y="192196"/>
                    </a:lnTo>
                    <a:lnTo>
                      <a:pt x="156551" y="94779"/>
                    </a:lnTo>
                    <a:lnTo>
                      <a:pt x="223934" y="77109"/>
                    </a:ln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1" name="Freeform 514">
                <a:extLst>
                  <a:ext uri="{FF2B5EF4-FFF2-40B4-BE49-F238E27FC236}">
                    <a16:creationId xmlns:a16="http://schemas.microsoft.com/office/drawing/2014/main" id="{3EDDE111-9F11-C349-96FE-43A7BD6E80F2}"/>
                  </a:ext>
                </a:extLst>
              </p:cNvPr>
              <p:cNvSpPr/>
              <p:nvPr/>
            </p:nvSpPr>
            <p:spPr>
              <a:xfrm>
                <a:off x="10850414" y="3321231"/>
                <a:ext cx="85053" cy="52848"/>
              </a:xfrm>
              <a:custGeom>
                <a:avLst/>
                <a:gdLst>
                  <a:gd name="connsiteX0" fmla="*/ 16359 w 85053"/>
                  <a:gd name="connsiteY0" fmla="*/ 52849 h 52848"/>
                  <a:gd name="connsiteX1" fmla="*/ 28340 w 85053"/>
                  <a:gd name="connsiteY1" fmla="*/ 47569 h 52848"/>
                  <a:gd name="connsiteX2" fmla="*/ 34875 w 85053"/>
                  <a:gd name="connsiteY2" fmla="*/ 45823 h 52848"/>
                  <a:gd name="connsiteX3" fmla="*/ 50849 w 85053"/>
                  <a:gd name="connsiteY3" fmla="*/ 41078 h 52848"/>
                  <a:gd name="connsiteX4" fmla="*/ 57312 w 85053"/>
                  <a:gd name="connsiteY4" fmla="*/ 39702 h 52848"/>
                  <a:gd name="connsiteX5" fmla="*/ 83742 w 85053"/>
                  <a:gd name="connsiteY5" fmla="*/ 27633 h 52848"/>
                  <a:gd name="connsiteX6" fmla="*/ 71689 w 85053"/>
                  <a:gd name="connsiteY6" fmla="*/ 1285 h 52848"/>
                  <a:gd name="connsiteX7" fmla="*/ 48671 w 85053"/>
                  <a:gd name="connsiteY7" fmla="*/ 7400 h 52848"/>
                  <a:gd name="connsiteX8" fmla="*/ 41845 w 85053"/>
                  <a:gd name="connsiteY8" fmla="*/ 9465 h 52848"/>
                  <a:gd name="connsiteX9" fmla="*/ 22676 w 85053"/>
                  <a:gd name="connsiteY9" fmla="*/ 17375 h 52848"/>
                  <a:gd name="connsiteX10" fmla="*/ 16649 w 85053"/>
                  <a:gd name="connsiteY10" fmla="*/ 20320 h 52848"/>
                  <a:gd name="connsiteX11" fmla="*/ 13164 w 85053"/>
                  <a:gd name="connsiteY11" fmla="*/ 20617 h 52848"/>
                  <a:gd name="connsiteX12" fmla="*/ 312 w 85053"/>
                  <a:gd name="connsiteY12" fmla="*/ 39745 h 52848"/>
                  <a:gd name="connsiteX13" fmla="*/ 16359 w 85053"/>
                  <a:gd name="connsiteY13" fmla="*/ 52849 h 52848"/>
                  <a:gd name="connsiteX14" fmla="*/ 14834 w 85053"/>
                  <a:gd name="connsiteY14" fmla="*/ 29245 h 52848"/>
                  <a:gd name="connsiteX15" fmla="*/ 16359 w 85053"/>
                  <a:gd name="connsiteY15" fmla="*/ 29101 h 52848"/>
                  <a:gd name="connsiteX16" fmla="*/ 16504 w 85053"/>
                  <a:gd name="connsiteY16" fmla="*/ 29101 h 52848"/>
                  <a:gd name="connsiteX17" fmla="*/ 30010 w 85053"/>
                  <a:gd name="connsiteY17" fmla="*/ 22237 h 52848"/>
                  <a:gd name="connsiteX18" fmla="*/ 40103 w 85053"/>
                  <a:gd name="connsiteY18" fmla="*/ 18075 h 52848"/>
                  <a:gd name="connsiteX19" fmla="*/ 55496 w 85053"/>
                  <a:gd name="connsiteY19" fmla="*/ 13008 h 52848"/>
                  <a:gd name="connsiteX20" fmla="*/ 65226 w 85053"/>
                  <a:gd name="connsiteY20" fmla="*/ 8804 h 52848"/>
                  <a:gd name="connsiteX21" fmla="*/ 76190 w 85053"/>
                  <a:gd name="connsiteY21" fmla="*/ 20144 h 52848"/>
                  <a:gd name="connsiteX22" fmla="*/ 72923 w 85053"/>
                  <a:gd name="connsiteY22" fmla="*/ 28645 h 52848"/>
                  <a:gd name="connsiteX23" fmla="*/ 60434 w 85053"/>
                  <a:gd name="connsiteY23" fmla="*/ 31466 h 52848"/>
                  <a:gd name="connsiteX24" fmla="*/ 44823 w 85053"/>
                  <a:gd name="connsiteY24" fmla="*/ 34691 h 52848"/>
                  <a:gd name="connsiteX25" fmla="*/ 36399 w 85053"/>
                  <a:gd name="connsiteY25" fmla="*/ 37181 h 52848"/>
                  <a:gd name="connsiteX26" fmla="*/ 21877 w 85053"/>
                  <a:gd name="connsiteY26" fmla="*/ 41636 h 52848"/>
                  <a:gd name="connsiteX27" fmla="*/ 10985 w 85053"/>
                  <a:gd name="connsiteY27" fmla="*/ 41785 h 52848"/>
                  <a:gd name="connsiteX28" fmla="*/ 10478 w 85053"/>
                  <a:gd name="connsiteY28" fmla="*/ 41300 h 52848"/>
                  <a:gd name="connsiteX29" fmla="*/ 11567 w 85053"/>
                  <a:gd name="connsiteY29" fmla="*/ 30781 h 52848"/>
                  <a:gd name="connsiteX30" fmla="*/ 14834 w 85053"/>
                  <a:gd name="connsiteY30" fmla="*/ 29246 h 5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5053" h="52848">
                    <a:moveTo>
                      <a:pt x="16359" y="52849"/>
                    </a:moveTo>
                    <a:cubicBezTo>
                      <a:pt x="20933" y="52843"/>
                      <a:pt x="25290" y="50929"/>
                      <a:pt x="28340" y="47569"/>
                    </a:cubicBezTo>
                    <a:cubicBezTo>
                      <a:pt x="30082" y="45920"/>
                      <a:pt x="32551" y="45261"/>
                      <a:pt x="34875" y="45823"/>
                    </a:cubicBezTo>
                    <a:cubicBezTo>
                      <a:pt x="40611" y="46851"/>
                      <a:pt x="46565" y="45092"/>
                      <a:pt x="50849" y="41078"/>
                    </a:cubicBezTo>
                    <a:cubicBezTo>
                      <a:pt x="52592" y="39438"/>
                      <a:pt x="55134" y="38906"/>
                      <a:pt x="57312" y="39702"/>
                    </a:cubicBezTo>
                    <a:cubicBezTo>
                      <a:pt x="67985" y="43645"/>
                      <a:pt x="79821" y="38241"/>
                      <a:pt x="83742" y="27633"/>
                    </a:cubicBezTo>
                    <a:cubicBezTo>
                      <a:pt x="87736" y="17024"/>
                      <a:pt x="82290" y="5228"/>
                      <a:pt x="71689" y="1285"/>
                    </a:cubicBezTo>
                    <a:cubicBezTo>
                      <a:pt x="63483" y="-1748"/>
                      <a:pt x="54262" y="705"/>
                      <a:pt x="48671" y="7400"/>
                    </a:cubicBezTo>
                    <a:cubicBezTo>
                      <a:pt x="46929" y="9293"/>
                      <a:pt x="44315" y="10086"/>
                      <a:pt x="41845" y="9465"/>
                    </a:cubicBezTo>
                    <a:cubicBezTo>
                      <a:pt x="34439" y="7989"/>
                      <a:pt x="26888" y="11114"/>
                      <a:pt x="22676" y="17375"/>
                    </a:cubicBezTo>
                    <a:cubicBezTo>
                      <a:pt x="21297" y="19328"/>
                      <a:pt x="19045" y="20439"/>
                      <a:pt x="16649" y="20320"/>
                    </a:cubicBezTo>
                    <a:cubicBezTo>
                      <a:pt x="15487" y="20303"/>
                      <a:pt x="14326" y="20402"/>
                      <a:pt x="13164" y="20617"/>
                    </a:cubicBezTo>
                    <a:cubicBezTo>
                      <a:pt x="4306" y="22367"/>
                      <a:pt x="-1431" y="30931"/>
                      <a:pt x="312" y="39745"/>
                    </a:cubicBezTo>
                    <a:cubicBezTo>
                      <a:pt x="1836" y="47360"/>
                      <a:pt x="8517" y="52846"/>
                      <a:pt x="16359" y="52849"/>
                    </a:cubicBezTo>
                    <a:close/>
                    <a:moveTo>
                      <a:pt x="14834" y="29245"/>
                    </a:moveTo>
                    <a:cubicBezTo>
                      <a:pt x="15342" y="29150"/>
                      <a:pt x="15851" y="29102"/>
                      <a:pt x="16359" y="29101"/>
                    </a:cubicBezTo>
                    <a:lnTo>
                      <a:pt x="16504" y="29101"/>
                    </a:lnTo>
                    <a:cubicBezTo>
                      <a:pt x="21877" y="29273"/>
                      <a:pt x="26961" y="26685"/>
                      <a:pt x="30010" y="22237"/>
                    </a:cubicBezTo>
                    <a:cubicBezTo>
                      <a:pt x="32261" y="18969"/>
                      <a:pt x="36181" y="17332"/>
                      <a:pt x="40103" y="18075"/>
                    </a:cubicBezTo>
                    <a:cubicBezTo>
                      <a:pt x="45767" y="19339"/>
                      <a:pt x="51648" y="17393"/>
                      <a:pt x="55496" y="13008"/>
                    </a:cubicBezTo>
                    <a:cubicBezTo>
                      <a:pt x="57820" y="10124"/>
                      <a:pt x="61451" y="8559"/>
                      <a:pt x="65226" y="8804"/>
                    </a:cubicBezTo>
                    <a:cubicBezTo>
                      <a:pt x="71253" y="9272"/>
                      <a:pt x="75973" y="14135"/>
                      <a:pt x="76190" y="20144"/>
                    </a:cubicBezTo>
                    <a:cubicBezTo>
                      <a:pt x="76336" y="23309"/>
                      <a:pt x="75102" y="26379"/>
                      <a:pt x="72923" y="28645"/>
                    </a:cubicBezTo>
                    <a:cubicBezTo>
                      <a:pt x="69656" y="31931"/>
                      <a:pt x="64791" y="33032"/>
                      <a:pt x="60434" y="31466"/>
                    </a:cubicBezTo>
                    <a:cubicBezTo>
                      <a:pt x="55061" y="29523"/>
                      <a:pt x="49034" y="30770"/>
                      <a:pt x="44823" y="34691"/>
                    </a:cubicBezTo>
                    <a:cubicBezTo>
                      <a:pt x="42571" y="36796"/>
                      <a:pt x="39449" y="37717"/>
                      <a:pt x="36399" y="37181"/>
                    </a:cubicBezTo>
                    <a:cubicBezTo>
                      <a:pt x="31099" y="36069"/>
                      <a:pt x="25653" y="37753"/>
                      <a:pt x="21877" y="41636"/>
                    </a:cubicBezTo>
                    <a:cubicBezTo>
                      <a:pt x="18901" y="44678"/>
                      <a:pt x="14035" y="44744"/>
                      <a:pt x="10985" y="41785"/>
                    </a:cubicBezTo>
                    <a:cubicBezTo>
                      <a:pt x="10840" y="41630"/>
                      <a:pt x="10623" y="41469"/>
                      <a:pt x="10478" y="41300"/>
                    </a:cubicBezTo>
                    <a:cubicBezTo>
                      <a:pt x="7864" y="38103"/>
                      <a:pt x="8372" y="33393"/>
                      <a:pt x="11567" y="30781"/>
                    </a:cubicBezTo>
                    <a:cubicBezTo>
                      <a:pt x="12511" y="30015"/>
                      <a:pt x="13599" y="29488"/>
                      <a:pt x="14834" y="29246"/>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2" name="Freeform 515">
                <a:extLst>
                  <a:ext uri="{FF2B5EF4-FFF2-40B4-BE49-F238E27FC236}">
                    <a16:creationId xmlns:a16="http://schemas.microsoft.com/office/drawing/2014/main" id="{B72088D6-228D-F646-B58E-99C353A99A6B}"/>
                  </a:ext>
                </a:extLst>
              </p:cNvPr>
              <p:cNvSpPr/>
              <p:nvPr/>
            </p:nvSpPr>
            <p:spPr>
              <a:xfrm>
                <a:off x="10956376" y="3501188"/>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396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5"/>
                      <a:pt x="40372" y="0"/>
                    </a:cubicBezTo>
                    <a:cubicBezTo>
                      <a:pt x="40372" y="0"/>
                      <a:pt x="40372" y="0"/>
                      <a:pt x="40372" y="0"/>
                    </a:cubicBezTo>
                    <a:lnTo>
                      <a:pt x="4357" y="0"/>
                    </a:lnTo>
                    <a:cubicBezTo>
                      <a:pt x="1960" y="0"/>
                      <a:pt x="0" y="1970"/>
                      <a:pt x="0" y="4396"/>
                    </a:cubicBezTo>
                    <a:cubicBezTo>
                      <a:pt x="0" y="6822"/>
                      <a:pt x="1960" y="8784"/>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3" name="Freeform 516">
                <a:extLst>
                  <a:ext uri="{FF2B5EF4-FFF2-40B4-BE49-F238E27FC236}">
                    <a16:creationId xmlns:a16="http://schemas.microsoft.com/office/drawing/2014/main" id="{1D051394-49E3-AC43-B17A-EA7048065163}"/>
                  </a:ext>
                </a:extLst>
              </p:cNvPr>
              <p:cNvSpPr/>
              <p:nvPr/>
            </p:nvSpPr>
            <p:spPr>
              <a:xfrm>
                <a:off x="10956376" y="3522297"/>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410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4"/>
                      <a:pt x="40372" y="0"/>
                    </a:cubicBezTo>
                    <a:cubicBezTo>
                      <a:pt x="40372" y="0"/>
                      <a:pt x="40372" y="0"/>
                      <a:pt x="40372" y="0"/>
                    </a:cubicBezTo>
                    <a:lnTo>
                      <a:pt x="4357" y="0"/>
                    </a:lnTo>
                    <a:cubicBezTo>
                      <a:pt x="1960" y="14"/>
                      <a:pt x="0" y="1984"/>
                      <a:pt x="0" y="4410"/>
                    </a:cubicBezTo>
                    <a:cubicBezTo>
                      <a:pt x="0" y="6822"/>
                      <a:pt x="1960" y="8777"/>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4" name="Freeform 517">
                <a:extLst>
                  <a:ext uri="{FF2B5EF4-FFF2-40B4-BE49-F238E27FC236}">
                    <a16:creationId xmlns:a16="http://schemas.microsoft.com/office/drawing/2014/main" id="{C993CAEF-9EDE-3743-89C3-7EE69B2B3408}"/>
                  </a:ext>
                </a:extLst>
              </p:cNvPr>
              <p:cNvSpPr/>
              <p:nvPr/>
            </p:nvSpPr>
            <p:spPr>
              <a:xfrm>
                <a:off x="10956376" y="3543407"/>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410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4"/>
                      <a:pt x="40372" y="0"/>
                    </a:cubicBezTo>
                    <a:cubicBezTo>
                      <a:pt x="40372" y="0"/>
                      <a:pt x="40372" y="0"/>
                      <a:pt x="40372" y="0"/>
                    </a:cubicBezTo>
                    <a:lnTo>
                      <a:pt x="4357" y="0"/>
                    </a:lnTo>
                    <a:cubicBezTo>
                      <a:pt x="1960" y="14"/>
                      <a:pt x="0" y="1984"/>
                      <a:pt x="0" y="4410"/>
                    </a:cubicBezTo>
                    <a:cubicBezTo>
                      <a:pt x="0" y="6822"/>
                      <a:pt x="1960" y="8777"/>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5" name="Freeform 518">
                <a:extLst>
                  <a:ext uri="{FF2B5EF4-FFF2-40B4-BE49-F238E27FC236}">
                    <a16:creationId xmlns:a16="http://schemas.microsoft.com/office/drawing/2014/main" id="{708C4A0E-71E4-7C49-9800-ABE281CD62E1}"/>
                  </a:ext>
                </a:extLst>
              </p:cNvPr>
              <p:cNvSpPr/>
              <p:nvPr/>
            </p:nvSpPr>
            <p:spPr>
              <a:xfrm>
                <a:off x="10956376" y="3564517"/>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396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4"/>
                      <a:pt x="40372" y="0"/>
                    </a:cubicBezTo>
                    <a:cubicBezTo>
                      <a:pt x="40372" y="0"/>
                      <a:pt x="40372" y="0"/>
                      <a:pt x="40372" y="0"/>
                    </a:cubicBezTo>
                    <a:lnTo>
                      <a:pt x="4357" y="0"/>
                    </a:lnTo>
                    <a:cubicBezTo>
                      <a:pt x="1960" y="0"/>
                      <a:pt x="0" y="1970"/>
                      <a:pt x="0" y="4396"/>
                    </a:cubicBezTo>
                    <a:cubicBezTo>
                      <a:pt x="0" y="6822"/>
                      <a:pt x="1960" y="8784"/>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sp>
          <p:nvSpPr>
            <p:cNvPr id="76" name="Freeform 1100">
              <a:extLst>
                <a:ext uri="{FF2B5EF4-FFF2-40B4-BE49-F238E27FC236}">
                  <a16:creationId xmlns:a16="http://schemas.microsoft.com/office/drawing/2014/main" id="{A31B26FF-72E0-0844-8AE3-A9637C6DC3EE}"/>
                </a:ext>
              </a:extLst>
            </p:cNvPr>
            <p:cNvSpPr>
              <a:spLocks noChangeAspect="1"/>
            </p:cNvSpPr>
            <p:nvPr userDrawn="1"/>
          </p:nvSpPr>
          <p:spPr>
            <a:xfrm>
              <a:off x="3137884" y="5212880"/>
              <a:ext cx="378000" cy="322691"/>
            </a:xfrm>
            <a:custGeom>
              <a:avLst/>
              <a:gdLst>
                <a:gd name="connsiteX0" fmla="*/ 306806 w 311209"/>
                <a:gd name="connsiteY0" fmla="*/ 127472 h 265672"/>
                <a:gd name="connsiteX1" fmla="*/ 286300 w 311209"/>
                <a:gd name="connsiteY1" fmla="*/ 127472 h 265672"/>
                <a:gd name="connsiteX2" fmla="*/ 295100 w 311209"/>
                <a:gd name="connsiteY2" fmla="*/ 52845 h 265672"/>
                <a:gd name="connsiteX3" fmla="*/ 230938 w 311209"/>
                <a:gd name="connsiteY3" fmla="*/ 110 h 265672"/>
                <a:gd name="connsiteX4" fmla="*/ 149447 w 311209"/>
                <a:gd name="connsiteY4" fmla="*/ 42260 h 265672"/>
                <a:gd name="connsiteX5" fmla="*/ 67956 w 311209"/>
                <a:gd name="connsiteY5" fmla="*/ 110 h 265672"/>
                <a:gd name="connsiteX6" fmla="*/ 3794 w 311209"/>
                <a:gd name="connsiteY6" fmla="*/ 52845 h 265672"/>
                <a:gd name="connsiteX7" fmla="*/ 26291 w 311209"/>
                <a:gd name="connsiteY7" fmla="*/ 151237 h 265672"/>
                <a:gd name="connsiteX8" fmla="*/ 7420 w 311209"/>
                <a:gd name="connsiteY8" fmla="*/ 151237 h 265672"/>
                <a:gd name="connsiteX9" fmla="*/ 2995 w 311209"/>
                <a:gd name="connsiteY9" fmla="*/ 155611 h 265672"/>
                <a:gd name="connsiteX10" fmla="*/ 7384 w 311209"/>
                <a:gd name="connsiteY10" fmla="*/ 160021 h 265672"/>
                <a:gd name="connsiteX11" fmla="*/ 7420 w 311209"/>
                <a:gd name="connsiteY11" fmla="*/ 160021 h 265672"/>
                <a:gd name="connsiteX12" fmla="*/ 32438 w 311209"/>
                <a:gd name="connsiteY12" fmla="*/ 160021 h 265672"/>
                <a:gd name="connsiteX13" fmla="*/ 146577 w 311209"/>
                <a:gd name="connsiteY13" fmla="*/ 264655 h 265672"/>
                <a:gd name="connsiteX14" fmla="*/ 146984 w 311209"/>
                <a:gd name="connsiteY14" fmla="*/ 264923 h 265672"/>
                <a:gd name="connsiteX15" fmla="*/ 151910 w 311209"/>
                <a:gd name="connsiteY15" fmla="*/ 264923 h 265672"/>
                <a:gd name="connsiteX16" fmla="*/ 152317 w 311209"/>
                <a:gd name="connsiteY16" fmla="*/ 264655 h 265672"/>
                <a:gd name="connsiteX17" fmla="*/ 281766 w 311209"/>
                <a:gd name="connsiteY17" fmla="*/ 136255 h 265672"/>
                <a:gd name="connsiteX18" fmla="*/ 306806 w 311209"/>
                <a:gd name="connsiteY18" fmla="*/ 136255 h 265672"/>
                <a:gd name="connsiteX19" fmla="*/ 311209 w 311209"/>
                <a:gd name="connsiteY19" fmla="*/ 131867 h 265672"/>
                <a:gd name="connsiteX20" fmla="*/ 306806 w 311209"/>
                <a:gd name="connsiteY20" fmla="*/ 127472 h 265672"/>
                <a:gd name="connsiteX21" fmla="*/ 12201 w 311209"/>
                <a:gd name="connsiteY21" fmla="*/ 55473 h 265672"/>
                <a:gd name="connsiteX22" fmla="*/ 68552 w 311209"/>
                <a:gd name="connsiteY22" fmla="*/ 8871 h 265672"/>
                <a:gd name="connsiteX23" fmla="*/ 73427 w 311209"/>
                <a:gd name="connsiteY23" fmla="*/ 8709 h 265672"/>
                <a:gd name="connsiteX24" fmla="*/ 145458 w 311209"/>
                <a:gd name="connsiteY24" fmla="*/ 53366 h 265672"/>
                <a:gd name="connsiteX25" fmla="*/ 151322 w 311209"/>
                <a:gd name="connsiteY25" fmla="*/ 55473 h 265672"/>
                <a:gd name="connsiteX26" fmla="*/ 153436 w 311209"/>
                <a:gd name="connsiteY26" fmla="*/ 53366 h 265672"/>
                <a:gd name="connsiteX27" fmla="*/ 230343 w 311209"/>
                <a:gd name="connsiteY27" fmla="*/ 8871 h 265672"/>
                <a:gd name="connsiteX28" fmla="*/ 286693 w 311209"/>
                <a:gd name="connsiteY28" fmla="*/ 55473 h 265672"/>
                <a:gd name="connsiteX29" fmla="*/ 276782 w 311209"/>
                <a:gd name="connsiteY29" fmla="*/ 127472 h 265672"/>
                <a:gd name="connsiteX30" fmla="*/ 215098 w 311209"/>
                <a:gd name="connsiteY30" fmla="*/ 127472 h 265672"/>
                <a:gd name="connsiteX31" fmla="*/ 210992 w 311209"/>
                <a:gd name="connsiteY31" fmla="*/ 130289 h 265672"/>
                <a:gd name="connsiteX32" fmla="*/ 204809 w 311209"/>
                <a:gd name="connsiteY32" fmla="*/ 146299 h 265672"/>
                <a:gd name="connsiteX33" fmla="*/ 186054 w 311209"/>
                <a:gd name="connsiteY33" fmla="*/ 66176 h 265672"/>
                <a:gd name="connsiteX34" fmla="*/ 181833 w 311209"/>
                <a:gd name="connsiteY34" fmla="*/ 62787 h 265672"/>
                <a:gd name="connsiteX35" fmla="*/ 177510 w 311209"/>
                <a:gd name="connsiteY35" fmla="*/ 66038 h 265672"/>
                <a:gd name="connsiteX36" fmla="*/ 149803 w 311209"/>
                <a:gd name="connsiteY36" fmla="*/ 168580 h 265672"/>
                <a:gd name="connsiteX37" fmla="*/ 124727 w 311209"/>
                <a:gd name="connsiteY37" fmla="*/ 115640 h 265672"/>
                <a:gd name="connsiteX38" fmla="*/ 118863 w 311209"/>
                <a:gd name="connsiteY38" fmla="*/ 113547 h 265672"/>
                <a:gd name="connsiteX39" fmla="*/ 116647 w 311209"/>
                <a:gd name="connsiteY39" fmla="*/ 115908 h 265672"/>
                <a:gd name="connsiteX40" fmla="*/ 102652 w 311209"/>
                <a:gd name="connsiteY40" fmla="*/ 151237 h 265672"/>
                <a:gd name="connsiteX41" fmla="*/ 36631 w 311209"/>
                <a:gd name="connsiteY41" fmla="*/ 151237 h 265672"/>
                <a:gd name="connsiteX42" fmla="*/ 12201 w 311209"/>
                <a:gd name="connsiteY42" fmla="*/ 55473 h 265672"/>
                <a:gd name="connsiteX43" fmla="*/ 149447 w 311209"/>
                <a:gd name="connsiteY43" fmla="*/ 255980 h 265672"/>
                <a:gd name="connsiteX44" fmla="*/ 43141 w 311209"/>
                <a:gd name="connsiteY44" fmla="*/ 160021 h 265672"/>
                <a:gd name="connsiteX45" fmla="*/ 105646 w 311209"/>
                <a:gd name="connsiteY45" fmla="*/ 160021 h 265672"/>
                <a:gd name="connsiteX46" fmla="*/ 109751 w 311209"/>
                <a:gd name="connsiteY46" fmla="*/ 157247 h 265672"/>
                <a:gd name="connsiteX47" fmla="*/ 121108 w 311209"/>
                <a:gd name="connsiteY47" fmla="*/ 128565 h 265672"/>
                <a:gd name="connsiteX48" fmla="*/ 146955 w 311209"/>
                <a:gd name="connsiteY48" fmla="*/ 183142 h 265672"/>
                <a:gd name="connsiteX49" fmla="*/ 150936 w 311209"/>
                <a:gd name="connsiteY49" fmla="*/ 185654 h 265672"/>
                <a:gd name="connsiteX50" fmla="*/ 151329 w 311209"/>
                <a:gd name="connsiteY50" fmla="*/ 185640 h 265672"/>
                <a:gd name="connsiteX51" fmla="*/ 155194 w 311209"/>
                <a:gd name="connsiteY51" fmla="*/ 182410 h 265672"/>
                <a:gd name="connsiteX52" fmla="*/ 181455 w 311209"/>
                <a:gd name="connsiteY52" fmla="*/ 85198 h 265672"/>
                <a:gd name="connsiteX53" fmla="*/ 199490 w 311209"/>
                <a:gd name="connsiteY53" fmla="*/ 162208 h 265672"/>
                <a:gd name="connsiteX54" fmla="*/ 204780 w 311209"/>
                <a:gd name="connsiteY54" fmla="*/ 165488 h 265672"/>
                <a:gd name="connsiteX55" fmla="*/ 207890 w 311209"/>
                <a:gd name="connsiteY55" fmla="*/ 162780 h 265672"/>
                <a:gd name="connsiteX56" fmla="*/ 218128 w 311209"/>
                <a:gd name="connsiteY56" fmla="*/ 136255 h 265672"/>
                <a:gd name="connsiteX57" fmla="*/ 271942 w 311209"/>
                <a:gd name="connsiteY57" fmla="*/ 136255 h 265672"/>
                <a:gd name="connsiteX58" fmla="*/ 149447 w 311209"/>
                <a:gd name="connsiteY58" fmla="*/ 255980 h 265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311209" h="265672">
                  <a:moveTo>
                    <a:pt x="306806" y="127472"/>
                  </a:moveTo>
                  <a:lnTo>
                    <a:pt x="286300" y="127472"/>
                  </a:lnTo>
                  <a:cubicBezTo>
                    <a:pt x="298021" y="103098"/>
                    <a:pt x="302897" y="77617"/>
                    <a:pt x="295100" y="52845"/>
                  </a:cubicBezTo>
                  <a:cubicBezTo>
                    <a:pt x="285218" y="21420"/>
                    <a:pt x="261828" y="2199"/>
                    <a:pt x="230938" y="110"/>
                  </a:cubicBezTo>
                  <a:cubicBezTo>
                    <a:pt x="198138" y="-1495"/>
                    <a:pt x="167010" y="14606"/>
                    <a:pt x="149447" y="42260"/>
                  </a:cubicBezTo>
                  <a:cubicBezTo>
                    <a:pt x="131884" y="14609"/>
                    <a:pt x="100755" y="-1491"/>
                    <a:pt x="67956" y="110"/>
                  </a:cubicBezTo>
                  <a:cubicBezTo>
                    <a:pt x="37067" y="2199"/>
                    <a:pt x="13677" y="21420"/>
                    <a:pt x="3794" y="52845"/>
                  </a:cubicBezTo>
                  <a:cubicBezTo>
                    <a:pt x="-6575" y="85814"/>
                    <a:pt x="5422" y="120035"/>
                    <a:pt x="26291" y="151237"/>
                  </a:cubicBezTo>
                  <a:lnTo>
                    <a:pt x="7420" y="151237"/>
                  </a:lnTo>
                  <a:cubicBezTo>
                    <a:pt x="4986" y="151230"/>
                    <a:pt x="3002" y="153192"/>
                    <a:pt x="2995" y="155611"/>
                  </a:cubicBezTo>
                  <a:cubicBezTo>
                    <a:pt x="2980" y="158037"/>
                    <a:pt x="4949" y="160014"/>
                    <a:pt x="7384" y="160021"/>
                  </a:cubicBezTo>
                  <a:cubicBezTo>
                    <a:pt x="7391" y="160021"/>
                    <a:pt x="7405" y="160021"/>
                    <a:pt x="7420" y="160021"/>
                  </a:cubicBezTo>
                  <a:lnTo>
                    <a:pt x="32438" y="160021"/>
                  </a:lnTo>
                  <a:cubicBezTo>
                    <a:pt x="70048" y="211310"/>
                    <a:pt x="129101" y="252946"/>
                    <a:pt x="146577" y="264655"/>
                  </a:cubicBezTo>
                  <a:lnTo>
                    <a:pt x="146984" y="264923"/>
                  </a:lnTo>
                  <a:cubicBezTo>
                    <a:pt x="148473" y="265923"/>
                    <a:pt x="150421" y="265923"/>
                    <a:pt x="151910" y="264923"/>
                  </a:cubicBezTo>
                  <a:lnTo>
                    <a:pt x="152317" y="264655"/>
                  </a:lnTo>
                  <a:cubicBezTo>
                    <a:pt x="172423" y="251187"/>
                    <a:pt x="247593" y="198088"/>
                    <a:pt x="281766" y="136255"/>
                  </a:cubicBezTo>
                  <a:lnTo>
                    <a:pt x="306806" y="136255"/>
                  </a:lnTo>
                  <a:cubicBezTo>
                    <a:pt x="309240" y="136255"/>
                    <a:pt x="311209" y="134293"/>
                    <a:pt x="311209" y="131867"/>
                  </a:cubicBezTo>
                  <a:cubicBezTo>
                    <a:pt x="311209" y="129441"/>
                    <a:pt x="309240" y="127472"/>
                    <a:pt x="306806" y="127472"/>
                  </a:cubicBezTo>
                  <a:close/>
                  <a:moveTo>
                    <a:pt x="12201" y="55473"/>
                  </a:moveTo>
                  <a:cubicBezTo>
                    <a:pt x="20943" y="27689"/>
                    <a:pt x="41484" y="10703"/>
                    <a:pt x="68552" y="8871"/>
                  </a:cubicBezTo>
                  <a:cubicBezTo>
                    <a:pt x="70179" y="8762"/>
                    <a:pt x="71799" y="8709"/>
                    <a:pt x="73427" y="8709"/>
                  </a:cubicBezTo>
                  <a:cubicBezTo>
                    <a:pt x="103931" y="9010"/>
                    <a:pt x="131710" y="26236"/>
                    <a:pt x="145458" y="53366"/>
                  </a:cubicBezTo>
                  <a:cubicBezTo>
                    <a:pt x="146497" y="55560"/>
                    <a:pt x="149120" y="56501"/>
                    <a:pt x="151322" y="55473"/>
                  </a:cubicBezTo>
                  <a:cubicBezTo>
                    <a:pt x="152252" y="55039"/>
                    <a:pt x="153000" y="54293"/>
                    <a:pt x="153436" y="53366"/>
                  </a:cubicBezTo>
                  <a:cubicBezTo>
                    <a:pt x="167969" y="24667"/>
                    <a:pt x="198124" y="7219"/>
                    <a:pt x="230343" y="8871"/>
                  </a:cubicBezTo>
                  <a:cubicBezTo>
                    <a:pt x="257417" y="10703"/>
                    <a:pt x="277951" y="27689"/>
                    <a:pt x="286693" y="55473"/>
                  </a:cubicBezTo>
                  <a:cubicBezTo>
                    <a:pt x="294148" y="79173"/>
                    <a:pt x="288873" y="103822"/>
                    <a:pt x="276782" y="127472"/>
                  </a:cubicBezTo>
                  <a:lnTo>
                    <a:pt x="215098" y="127472"/>
                  </a:lnTo>
                  <a:cubicBezTo>
                    <a:pt x="213281" y="127479"/>
                    <a:pt x="211647" y="128594"/>
                    <a:pt x="210992" y="130289"/>
                  </a:cubicBezTo>
                  <a:lnTo>
                    <a:pt x="204809" y="146299"/>
                  </a:lnTo>
                  <a:lnTo>
                    <a:pt x="186054" y="66176"/>
                  </a:lnTo>
                  <a:cubicBezTo>
                    <a:pt x="185597" y="64221"/>
                    <a:pt x="183853" y="62823"/>
                    <a:pt x="181833" y="62787"/>
                  </a:cubicBezTo>
                  <a:cubicBezTo>
                    <a:pt x="179827" y="62780"/>
                    <a:pt x="178054" y="64105"/>
                    <a:pt x="177510" y="66038"/>
                  </a:cubicBezTo>
                  <a:lnTo>
                    <a:pt x="149803" y="168580"/>
                  </a:lnTo>
                  <a:lnTo>
                    <a:pt x="124727" y="115640"/>
                  </a:lnTo>
                  <a:cubicBezTo>
                    <a:pt x="123688" y="113453"/>
                    <a:pt x="121065" y="112512"/>
                    <a:pt x="118863" y="113547"/>
                  </a:cubicBezTo>
                  <a:cubicBezTo>
                    <a:pt x="117853" y="114025"/>
                    <a:pt x="117061" y="114865"/>
                    <a:pt x="116647" y="115908"/>
                  </a:cubicBezTo>
                  <a:lnTo>
                    <a:pt x="102652" y="151237"/>
                  </a:lnTo>
                  <a:lnTo>
                    <a:pt x="36631" y="151237"/>
                  </a:lnTo>
                  <a:cubicBezTo>
                    <a:pt x="15093" y="120745"/>
                    <a:pt x="2203" y="87255"/>
                    <a:pt x="12201" y="55473"/>
                  </a:cubicBezTo>
                  <a:close/>
                  <a:moveTo>
                    <a:pt x="149447" y="255980"/>
                  </a:moveTo>
                  <a:cubicBezTo>
                    <a:pt x="130794" y="243330"/>
                    <a:pt x="78455" y="205712"/>
                    <a:pt x="43141" y="160021"/>
                  </a:cubicBezTo>
                  <a:lnTo>
                    <a:pt x="105646" y="160021"/>
                  </a:lnTo>
                  <a:cubicBezTo>
                    <a:pt x="107455" y="160021"/>
                    <a:pt x="109083" y="158920"/>
                    <a:pt x="109751" y="157247"/>
                  </a:cubicBezTo>
                  <a:lnTo>
                    <a:pt x="121108" y="128565"/>
                  </a:lnTo>
                  <a:lnTo>
                    <a:pt x="146955" y="183142"/>
                  </a:lnTo>
                  <a:cubicBezTo>
                    <a:pt x="147681" y="184677"/>
                    <a:pt x="149236" y="185654"/>
                    <a:pt x="150936" y="185654"/>
                  </a:cubicBezTo>
                  <a:cubicBezTo>
                    <a:pt x="151067" y="185654"/>
                    <a:pt x="151198" y="185654"/>
                    <a:pt x="151329" y="185640"/>
                  </a:cubicBezTo>
                  <a:cubicBezTo>
                    <a:pt x="153167" y="185473"/>
                    <a:pt x="154715" y="184185"/>
                    <a:pt x="155194" y="182410"/>
                  </a:cubicBezTo>
                  <a:lnTo>
                    <a:pt x="181455" y="85198"/>
                  </a:lnTo>
                  <a:lnTo>
                    <a:pt x="199490" y="162208"/>
                  </a:lnTo>
                  <a:cubicBezTo>
                    <a:pt x="200042" y="164568"/>
                    <a:pt x="202411" y="166031"/>
                    <a:pt x="204780" y="165488"/>
                  </a:cubicBezTo>
                  <a:cubicBezTo>
                    <a:pt x="206204" y="165155"/>
                    <a:pt x="207366" y="164141"/>
                    <a:pt x="207890" y="162780"/>
                  </a:cubicBezTo>
                  <a:lnTo>
                    <a:pt x="218128" y="136255"/>
                  </a:lnTo>
                  <a:lnTo>
                    <a:pt x="271942" y="136255"/>
                  </a:lnTo>
                  <a:cubicBezTo>
                    <a:pt x="239106" y="192295"/>
                    <a:pt x="171260" y="241194"/>
                    <a:pt x="149447" y="255980"/>
                  </a:cubicBezTo>
                  <a:close/>
                </a:path>
              </a:pathLst>
            </a:custGeom>
            <a:solidFill>
              <a:srgbClr val="000000"/>
            </a:solidFill>
            <a:ln w="726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nvGrpSpPr>
            <p:cNvPr id="77" name="Group 1171">
              <a:extLst>
                <a:ext uri="{FF2B5EF4-FFF2-40B4-BE49-F238E27FC236}">
                  <a16:creationId xmlns:a16="http://schemas.microsoft.com/office/drawing/2014/main" id="{13E16B70-A4C4-944D-8873-7AFF1E356C53}"/>
                </a:ext>
              </a:extLst>
            </p:cNvPr>
            <p:cNvGrpSpPr>
              <a:grpSpLocks noChangeAspect="1"/>
            </p:cNvGrpSpPr>
            <p:nvPr userDrawn="1"/>
          </p:nvGrpSpPr>
          <p:grpSpPr>
            <a:xfrm>
              <a:off x="2581019" y="5159807"/>
              <a:ext cx="324000" cy="327474"/>
              <a:chOff x="5958078" y="4056373"/>
              <a:chExt cx="244474" cy="247095"/>
            </a:xfrm>
          </p:grpSpPr>
          <p:sp>
            <p:nvSpPr>
              <p:cNvPr id="78" name="Freeform 1097">
                <a:extLst>
                  <a:ext uri="{FF2B5EF4-FFF2-40B4-BE49-F238E27FC236}">
                    <a16:creationId xmlns:a16="http://schemas.microsoft.com/office/drawing/2014/main" id="{9C76C593-2373-8043-A67B-53B6DFEDAE08}"/>
                  </a:ext>
                </a:extLst>
              </p:cNvPr>
              <p:cNvSpPr/>
              <p:nvPr/>
            </p:nvSpPr>
            <p:spPr>
              <a:xfrm>
                <a:off x="5958078" y="4056373"/>
                <a:ext cx="244474" cy="247095"/>
              </a:xfrm>
              <a:custGeom>
                <a:avLst/>
                <a:gdLst>
                  <a:gd name="connsiteX0" fmla="*/ 243359 w 244474"/>
                  <a:gd name="connsiteY0" fmla="*/ 99450 h 247095"/>
                  <a:gd name="connsiteX1" fmla="*/ 233422 w 244474"/>
                  <a:gd name="connsiteY1" fmla="*/ 79123 h 247095"/>
                  <a:gd name="connsiteX2" fmla="*/ 180692 w 244474"/>
                  <a:gd name="connsiteY2" fmla="*/ 27303 h 247095"/>
                  <a:gd name="connsiteX3" fmla="*/ 161121 w 244474"/>
                  <a:gd name="connsiteY3" fmla="*/ 27468 h 247095"/>
                  <a:gd name="connsiteX4" fmla="*/ 160546 w 244474"/>
                  <a:gd name="connsiteY4" fmla="*/ 28171 h 247095"/>
                  <a:gd name="connsiteX5" fmla="*/ 126224 w 244474"/>
                  <a:gd name="connsiteY5" fmla="*/ 0 h 247095"/>
                  <a:gd name="connsiteX6" fmla="*/ 50186 w 244474"/>
                  <a:gd name="connsiteY6" fmla="*/ 0 h 247095"/>
                  <a:gd name="connsiteX7" fmla="*/ 15174 w 244474"/>
                  <a:gd name="connsiteY7" fmla="*/ 34968 h 247095"/>
                  <a:gd name="connsiteX8" fmla="*/ 15174 w 244474"/>
                  <a:gd name="connsiteY8" fmla="*/ 237413 h 247095"/>
                  <a:gd name="connsiteX9" fmla="*/ 4872 w 244474"/>
                  <a:gd name="connsiteY9" fmla="*/ 237413 h 247095"/>
                  <a:gd name="connsiteX10" fmla="*/ 0 w 244474"/>
                  <a:gd name="connsiteY10" fmla="*/ 242236 h 247095"/>
                  <a:gd name="connsiteX11" fmla="*/ 4828 w 244474"/>
                  <a:gd name="connsiteY11" fmla="*/ 247095 h 247095"/>
                  <a:gd name="connsiteX12" fmla="*/ 4864 w 244474"/>
                  <a:gd name="connsiteY12" fmla="*/ 247095 h 247095"/>
                  <a:gd name="connsiteX13" fmla="*/ 171539 w 244474"/>
                  <a:gd name="connsiteY13" fmla="*/ 247095 h 247095"/>
                  <a:gd name="connsiteX14" fmla="*/ 176411 w 244474"/>
                  <a:gd name="connsiteY14" fmla="*/ 242272 h 247095"/>
                  <a:gd name="connsiteX15" fmla="*/ 171582 w 244474"/>
                  <a:gd name="connsiteY15" fmla="*/ 237413 h 247095"/>
                  <a:gd name="connsiteX16" fmla="*/ 171539 w 244474"/>
                  <a:gd name="connsiteY16" fmla="*/ 237413 h 247095"/>
                  <a:gd name="connsiteX17" fmla="*/ 161236 w 244474"/>
                  <a:gd name="connsiteY17" fmla="*/ 237413 h 247095"/>
                  <a:gd name="connsiteX18" fmla="*/ 161236 w 244474"/>
                  <a:gd name="connsiteY18" fmla="*/ 152088 h 247095"/>
                  <a:gd name="connsiteX19" fmla="*/ 173127 w 244474"/>
                  <a:gd name="connsiteY19" fmla="*/ 152074 h 247095"/>
                  <a:gd name="connsiteX20" fmla="*/ 175282 w 244474"/>
                  <a:gd name="connsiteY20" fmla="*/ 153567 h 247095"/>
                  <a:gd name="connsiteX21" fmla="*/ 176590 w 244474"/>
                  <a:gd name="connsiteY21" fmla="*/ 154938 h 247095"/>
                  <a:gd name="connsiteX22" fmla="*/ 176590 w 244474"/>
                  <a:gd name="connsiteY22" fmla="*/ 196129 h 247095"/>
                  <a:gd name="connsiteX23" fmla="*/ 189034 w 244474"/>
                  <a:gd name="connsiteY23" fmla="*/ 221565 h 247095"/>
                  <a:gd name="connsiteX24" fmla="*/ 210251 w 244474"/>
                  <a:gd name="connsiteY24" fmla="*/ 229834 h 247095"/>
                  <a:gd name="connsiteX25" fmla="*/ 232510 w 244474"/>
                  <a:gd name="connsiteY25" fmla="*/ 221242 h 247095"/>
                  <a:gd name="connsiteX26" fmla="*/ 244444 w 244474"/>
                  <a:gd name="connsiteY26" fmla="*/ 195196 h 247095"/>
                  <a:gd name="connsiteX27" fmla="*/ 244444 w 244474"/>
                  <a:gd name="connsiteY27" fmla="*/ 116826 h 247095"/>
                  <a:gd name="connsiteX28" fmla="*/ 243359 w 244474"/>
                  <a:gd name="connsiteY28" fmla="*/ 99450 h 247095"/>
                  <a:gd name="connsiteX29" fmla="*/ 24874 w 244474"/>
                  <a:gd name="connsiteY29" fmla="*/ 237413 h 247095"/>
                  <a:gd name="connsiteX30" fmla="*/ 24874 w 244474"/>
                  <a:gd name="connsiteY30" fmla="*/ 34968 h 247095"/>
                  <a:gd name="connsiteX31" fmla="*/ 50186 w 244474"/>
                  <a:gd name="connsiteY31" fmla="*/ 9682 h 247095"/>
                  <a:gd name="connsiteX32" fmla="*/ 126224 w 244474"/>
                  <a:gd name="connsiteY32" fmla="*/ 9682 h 247095"/>
                  <a:gd name="connsiteX33" fmla="*/ 151536 w 244474"/>
                  <a:gd name="connsiteY33" fmla="*/ 34968 h 247095"/>
                  <a:gd name="connsiteX34" fmla="*/ 151536 w 244474"/>
                  <a:gd name="connsiteY34" fmla="*/ 237413 h 247095"/>
                  <a:gd name="connsiteX35" fmla="*/ 234752 w 244474"/>
                  <a:gd name="connsiteY35" fmla="*/ 195196 h 247095"/>
                  <a:gd name="connsiteX36" fmla="*/ 225928 w 244474"/>
                  <a:gd name="connsiteY36" fmla="*/ 214130 h 247095"/>
                  <a:gd name="connsiteX37" fmla="*/ 210654 w 244474"/>
                  <a:gd name="connsiteY37" fmla="*/ 220144 h 247095"/>
                  <a:gd name="connsiteX38" fmla="*/ 209906 w 244474"/>
                  <a:gd name="connsiteY38" fmla="*/ 220144 h 247095"/>
                  <a:gd name="connsiteX39" fmla="*/ 195573 w 244474"/>
                  <a:gd name="connsiteY39" fmla="*/ 214409 h 247095"/>
                  <a:gd name="connsiteX40" fmla="*/ 186290 w 244474"/>
                  <a:gd name="connsiteY40" fmla="*/ 196050 h 247095"/>
                  <a:gd name="connsiteX41" fmla="*/ 186290 w 244474"/>
                  <a:gd name="connsiteY41" fmla="*/ 154938 h 247095"/>
                  <a:gd name="connsiteX42" fmla="*/ 182057 w 244474"/>
                  <a:gd name="connsiteY42" fmla="*/ 146626 h 247095"/>
                  <a:gd name="connsiteX43" fmla="*/ 173314 w 244474"/>
                  <a:gd name="connsiteY43" fmla="*/ 142399 h 247095"/>
                  <a:gd name="connsiteX44" fmla="*/ 161236 w 244474"/>
                  <a:gd name="connsiteY44" fmla="*/ 142399 h 247095"/>
                  <a:gd name="connsiteX45" fmla="*/ 161236 w 244474"/>
                  <a:gd name="connsiteY45" fmla="*/ 46969 h 247095"/>
                  <a:gd name="connsiteX46" fmla="*/ 161286 w 244474"/>
                  <a:gd name="connsiteY46" fmla="*/ 47026 h 247095"/>
                  <a:gd name="connsiteX47" fmla="*/ 185413 w 244474"/>
                  <a:gd name="connsiteY47" fmla="*/ 70740 h 247095"/>
                  <a:gd name="connsiteX48" fmla="*/ 185413 w 244474"/>
                  <a:gd name="connsiteY48" fmla="*/ 88963 h 247095"/>
                  <a:gd name="connsiteX49" fmla="*/ 196083 w 244474"/>
                  <a:gd name="connsiteY49" fmla="*/ 122977 h 247095"/>
                  <a:gd name="connsiteX50" fmla="*/ 233616 w 244474"/>
                  <a:gd name="connsiteY50" fmla="*/ 129480 h 247095"/>
                  <a:gd name="connsiteX51" fmla="*/ 234752 w 244474"/>
                  <a:gd name="connsiteY51" fmla="*/ 129243 h 247095"/>
                  <a:gd name="connsiteX52" fmla="*/ 234752 w 244474"/>
                  <a:gd name="connsiteY52" fmla="*/ 120063 h 247095"/>
                  <a:gd name="connsiteX53" fmla="*/ 232754 w 244474"/>
                  <a:gd name="connsiteY53" fmla="*/ 119833 h 247095"/>
                  <a:gd name="connsiteX54" fmla="*/ 202499 w 244474"/>
                  <a:gd name="connsiteY54" fmla="*/ 115721 h 247095"/>
                  <a:gd name="connsiteX55" fmla="*/ 195113 w 244474"/>
                  <a:gd name="connsiteY55" fmla="*/ 88798 h 247095"/>
                  <a:gd name="connsiteX56" fmla="*/ 195113 w 244474"/>
                  <a:gd name="connsiteY56" fmla="*/ 68709 h 247095"/>
                  <a:gd name="connsiteX57" fmla="*/ 193661 w 244474"/>
                  <a:gd name="connsiteY57" fmla="*/ 65249 h 247095"/>
                  <a:gd name="connsiteX58" fmla="*/ 168083 w 244474"/>
                  <a:gd name="connsiteY58" fmla="*/ 40114 h 247095"/>
                  <a:gd name="connsiteX59" fmla="*/ 168033 w 244474"/>
                  <a:gd name="connsiteY59" fmla="*/ 34265 h 247095"/>
                  <a:gd name="connsiteX60" fmla="*/ 173889 w 244474"/>
                  <a:gd name="connsiteY60" fmla="*/ 34214 h 247095"/>
                  <a:gd name="connsiteX61" fmla="*/ 226625 w 244474"/>
                  <a:gd name="connsiteY61" fmla="*/ 86035 h 247095"/>
                  <a:gd name="connsiteX62" fmla="*/ 233803 w 244474"/>
                  <a:gd name="connsiteY62" fmla="*/ 101115 h 247095"/>
                  <a:gd name="connsiteX63" fmla="*/ 234752 w 244474"/>
                  <a:gd name="connsiteY63" fmla="*/ 116826 h 247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244474" h="247095">
                    <a:moveTo>
                      <a:pt x="243359" y="99450"/>
                    </a:moveTo>
                    <a:cubicBezTo>
                      <a:pt x="242317" y="91784"/>
                      <a:pt x="238833" y="84657"/>
                      <a:pt x="233422" y="79123"/>
                    </a:cubicBezTo>
                    <a:lnTo>
                      <a:pt x="180692" y="27303"/>
                    </a:lnTo>
                    <a:cubicBezTo>
                      <a:pt x="175232" y="21963"/>
                      <a:pt x="166488" y="22042"/>
                      <a:pt x="161121" y="27468"/>
                    </a:cubicBezTo>
                    <a:cubicBezTo>
                      <a:pt x="160905" y="27683"/>
                      <a:pt x="160747" y="27942"/>
                      <a:pt x="160546" y="28171"/>
                    </a:cubicBezTo>
                    <a:cubicBezTo>
                      <a:pt x="157284" y="11814"/>
                      <a:pt x="142922" y="22"/>
                      <a:pt x="126224" y="0"/>
                    </a:cubicBezTo>
                    <a:lnTo>
                      <a:pt x="50186" y="0"/>
                    </a:lnTo>
                    <a:cubicBezTo>
                      <a:pt x="30859" y="14"/>
                      <a:pt x="15196" y="15661"/>
                      <a:pt x="15174" y="34968"/>
                    </a:cubicBezTo>
                    <a:lnTo>
                      <a:pt x="15174" y="237413"/>
                    </a:lnTo>
                    <a:lnTo>
                      <a:pt x="4872" y="237413"/>
                    </a:lnTo>
                    <a:cubicBezTo>
                      <a:pt x="2191" y="237399"/>
                      <a:pt x="14" y="239559"/>
                      <a:pt x="0" y="242236"/>
                    </a:cubicBezTo>
                    <a:cubicBezTo>
                      <a:pt x="-7" y="244913"/>
                      <a:pt x="2155" y="247088"/>
                      <a:pt x="4828" y="247095"/>
                    </a:cubicBezTo>
                    <a:cubicBezTo>
                      <a:pt x="4843" y="247095"/>
                      <a:pt x="4857" y="247095"/>
                      <a:pt x="4864" y="247095"/>
                    </a:cubicBezTo>
                    <a:lnTo>
                      <a:pt x="171539" y="247095"/>
                    </a:lnTo>
                    <a:cubicBezTo>
                      <a:pt x="174219" y="247110"/>
                      <a:pt x="176396" y="244949"/>
                      <a:pt x="176411" y="242272"/>
                    </a:cubicBezTo>
                    <a:cubicBezTo>
                      <a:pt x="176418" y="239595"/>
                      <a:pt x="174255" y="237420"/>
                      <a:pt x="171582" y="237413"/>
                    </a:cubicBezTo>
                    <a:cubicBezTo>
                      <a:pt x="171568" y="237413"/>
                      <a:pt x="171553" y="237413"/>
                      <a:pt x="171539" y="237413"/>
                    </a:cubicBezTo>
                    <a:lnTo>
                      <a:pt x="161236" y="237413"/>
                    </a:lnTo>
                    <a:lnTo>
                      <a:pt x="161236" y="152088"/>
                    </a:lnTo>
                    <a:lnTo>
                      <a:pt x="173127" y="152074"/>
                    </a:lnTo>
                    <a:cubicBezTo>
                      <a:pt x="173953" y="152404"/>
                      <a:pt x="174686" y="152914"/>
                      <a:pt x="175282" y="153567"/>
                    </a:cubicBezTo>
                    <a:cubicBezTo>
                      <a:pt x="176216" y="154486"/>
                      <a:pt x="176554" y="155124"/>
                      <a:pt x="176590" y="154938"/>
                    </a:cubicBezTo>
                    <a:lnTo>
                      <a:pt x="176590" y="196129"/>
                    </a:lnTo>
                    <a:cubicBezTo>
                      <a:pt x="177201" y="205919"/>
                      <a:pt x="181677" y="215063"/>
                      <a:pt x="189034" y="221565"/>
                    </a:cubicBezTo>
                    <a:cubicBezTo>
                      <a:pt x="194696" y="227078"/>
                      <a:pt x="202355" y="230063"/>
                      <a:pt x="210251" y="229834"/>
                    </a:cubicBezTo>
                    <a:cubicBezTo>
                      <a:pt x="218542" y="230157"/>
                      <a:pt x="226597" y="227049"/>
                      <a:pt x="232510" y="221242"/>
                    </a:cubicBezTo>
                    <a:cubicBezTo>
                      <a:pt x="239889" y="214553"/>
                      <a:pt x="244200" y="205144"/>
                      <a:pt x="244444" y="195196"/>
                    </a:cubicBezTo>
                    <a:lnTo>
                      <a:pt x="244444" y="116826"/>
                    </a:lnTo>
                    <a:cubicBezTo>
                      <a:pt x="244587" y="111012"/>
                      <a:pt x="244228" y="105199"/>
                      <a:pt x="243359" y="99450"/>
                    </a:cubicBezTo>
                    <a:close/>
                    <a:moveTo>
                      <a:pt x="24874" y="237413"/>
                    </a:moveTo>
                    <a:lnTo>
                      <a:pt x="24874" y="34968"/>
                    </a:lnTo>
                    <a:cubicBezTo>
                      <a:pt x="24888" y="21008"/>
                      <a:pt x="36212" y="9697"/>
                      <a:pt x="50186" y="9682"/>
                    </a:cubicBezTo>
                    <a:lnTo>
                      <a:pt x="126224" y="9682"/>
                    </a:lnTo>
                    <a:cubicBezTo>
                      <a:pt x="140198" y="9697"/>
                      <a:pt x="151522" y="21008"/>
                      <a:pt x="151536" y="34968"/>
                    </a:cubicBezTo>
                    <a:lnTo>
                      <a:pt x="151536" y="237413"/>
                    </a:lnTo>
                    <a:close/>
                    <a:moveTo>
                      <a:pt x="234752" y="195196"/>
                    </a:moveTo>
                    <a:cubicBezTo>
                      <a:pt x="234521" y="202445"/>
                      <a:pt x="231339" y="209285"/>
                      <a:pt x="225928" y="214130"/>
                    </a:cubicBezTo>
                    <a:cubicBezTo>
                      <a:pt x="221919" y="218206"/>
                      <a:pt x="216365" y="220395"/>
                      <a:pt x="210654" y="220144"/>
                    </a:cubicBezTo>
                    <a:cubicBezTo>
                      <a:pt x="210402" y="220130"/>
                      <a:pt x="210158" y="220130"/>
                      <a:pt x="209906" y="220144"/>
                    </a:cubicBezTo>
                    <a:cubicBezTo>
                      <a:pt x="204539" y="220288"/>
                      <a:pt x="199359" y="218206"/>
                      <a:pt x="195573" y="214409"/>
                    </a:cubicBezTo>
                    <a:cubicBezTo>
                      <a:pt x="190248" y="209694"/>
                      <a:pt x="186929" y="203127"/>
                      <a:pt x="186290" y="196050"/>
                    </a:cubicBezTo>
                    <a:lnTo>
                      <a:pt x="186290" y="154938"/>
                    </a:lnTo>
                    <a:cubicBezTo>
                      <a:pt x="185995" y="151730"/>
                      <a:pt x="184479" y="148758"/>
                      <a:pt x="182057" y="146626"/>
                    </a:cubicBezTo>
                    <a:cubicBezTo>
                      <a:pt x="179766" y="144186"/>
                      <a:pt x="176647" y="142679"/>
                      <a:pt x="173314" y="142399"/>
                    </a:cubicBezTo>
                    <a:lnTo>
                      <a:pt x="161236" y="142399"/>
                    </a:lnTo>
                    <a:lnTo>
                      <a:pt x="161236" y="46969"/>
                    </a:lnTo>
                    <a:lnTo>
                      <a:pt x="161286" y="47026"/>
                    </a:lnTo>
                    <a:lnTo>
                      <a:pt x="185413" y="70740"/>
                    </a:lnTo>
                    <a:lnTo>
                      <a:pt x="185413" y="88963"/>
                    </a:lnTo>
                    <a:cubicBezTo>
                      <a:pt x="186045" y="107000"/>
                      <a:pt x="189135" y="116855"/>
                      <a:pt x="196083" y="122977"/>
                    </a:cubicBezTo>
                    <a:cubicBezTo>
                      <a:pt x="203289" y="129343"/>
                      <a:pt x="214174" y="131245"/>
                      <a:pt x="233616" y="129480"/>
                    </a:cubicBezTo>
                    <a:cubicBezTo>
                      <a:pt x="234004" y="129444"/>
                      <a:pt x="234385" y="129365"/>
                      <a:pt x="234752" y="129243"/>
                    </a:cubicBezTo>
                    <a:close/>
                    <a:moveTo>
                      <a:pt x="234752" y="120063"/>
                    </a:moveTo>
                    <a:cubicBezTo>
                      <a:pt x="234105" y="119862"/>
                      <a:pt x="233429" y="119783"/>
                      <a:pt x="232754" y="119833"/>
                    </a:cubicBezTo>
                    <a:cubicBezTo>
                      <a:pt x="216466" y="121283"/>
                      <a:pt x="207420" y="120063"/>
                      <a:pt x="202499" y="115721"/>
                    </a:cubicBezTo>
                    <a:cubicBezTo>
                      <a:pt x="197836" y="111608"/>
                      <a:pt x="195630" y="103505"/>
                      <a:pt x="195113" y="88798"/>
                    </a:cubicBezTo>
                    <a:lnTo>
                      <a:pt x="195113" y="68709"/>
                    </a:lnTo>
                    <a:cubicBezTo>
                      <a:pt x="195113" y="67410"/>
                      <a:pt x="194588" y="66161"/>
                      <a:pt x="193661" y="65249"/>
                    </a:cubicBezTo>
                    <a:lnTo>
                      <a:pt x="168083" y="40114"/>
                    </a:lnTo>
                    <a:cubicBezTo>
                      <a:pt x="166452" y="38514"/>
                      <a:pt x="166430" y="35894"/>
                      <a:pt x="168033" y="34265"/>
                    </a:cubicBezTo>
                    <a:cubicBezTo>
                      <a:pt x="169642" y="32636"/>
                      <a:pt x="172258" y="32614"/>
                      <a:pt x="173889" y="34214"/>
                    </a:cubicBezTo>
                    <a:lnTo>
                      <a:pt x="226625" y="86035"/>
                    </a:lnTo>
                    <a:cubicBezTo>
                      <a:pt x="230563" y="90169"/>
                      <a:pt x="233085" y="95452"/>
                      <a:pt x="233803" y="101115"/>
                    </a:cubicBezTo>
                    <a:cubicBezTo>
                      <a:pt x="234572" y="106318"/>
                      <a:pt x="234888" y="111572"/>
                      <a:pt x="234752" y="116826"/>
                    </a:cubicBezTo>
                    <a:close/>
                  </a:path>
                </a:pathLst>
              </a:custGeom>
              <a:solidFill>
                <a:srgbClr val="000000"/>
              </a:solidFill>
              <a:ln w="7184"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9" name="Freeform 1098">
                <a:extLst>
                  <a:ext uri="{FF2B5EF4-FFF2-40B4-BE49-F238E27FC236}">
                    <a16:creationId xmlns:a16="http://schemas.microsoft.com/office/drawing/2014/main" id="{E0ECFFE6-A4DD-4848-BE1A-7C89DDB628B9}"/>
                  </a:ext>
                </a:extLst>
              </p:cNvPr>
              <p:cNvSpPr/>
              <p:nvPr/>
            </p:nvSpPr>
            <p:spPr>
              <a:xfrm>
                <a:off x="5995871" y="4080582"/>
                <a:ext cx="100825" cy="77953"/>
              </a:xfrm>
              <a:custGeom>
                <a:avLst/>
                <a:gdLst>
                  <a:gd name="connsiteX0" fmla="*/ 82691 w 100825"/>
                  <a:gd name="connsiteY0" fmla="*/ 0 h 77953"/>
                  <a:gd name="connsiteX1" fmla="*/ 18135 w 100825"/>
                  <a:gd name="connsiteY1" fmla="*/ 0 h 77953"/>
                  <a:gd name="connsiteX2" fmla="*/ 0 w 100825"/>
                  <a:gd name="connsiteY2" fmla="*/ 18116 h 77953"/>
                  <a:gd name="connsiteX3" fmla="*/ 0 w 100825"/>
                  <a:gd name="connsiteY3" fmla="*/ 59831 h 77953"/>
                  <a:gd name="connsiteX4" fmla="*/ 18135 w 100825"/>
                  <a:gd name="connsiteY4" fmla="*/ 77953 h 77953"/>
                  <a:gd name="connsiteX5" fmla="*/ 82691 w 100825"/>
                  <a:gd name="connsiteY5" fmla="*/ 77953 h 77953"/>
                  <a:gd name="connsiteX6" fmla="*/ 100825 w 100825"/>
                  <a:gd name="connsiteY6" fmla="*/ 59831 h 77953"/>
                  <a:gd name="connsiteX7" fmla="*/ 100825 w 100825"/>
                  <a:gd name="connsiteY7" fmla="*/ 18116 h 77953"/>
                  <a:gd name="connsiteX8" fmla="*/ 82691 w 100825"/>
                  <a:gd name="connsiteY8" fmla="*/ 0 h 77953"/>
                  <a:gd name="connsiteX9" fmla="*/ 91126 w 100825"/>
                  <a:gd name="connsiteY9" fmla="*/ 59831 h 77953"/>
                  <a:gd name="connsiteX10" fmla="*/ 82691 w 100825"/>
                  <a:gd name="connsiteY10" fmla="*/ 68264 h 77953"/>
                  <a:gd name="connsiteX11" fmla="*/ 18135 w 100825"/>
                  <a:gd name="connsiteY11" fmla="*/ 68264 h 77953"/>
                  <a:gd name="connsiteX12" fmla="*/ 9699 w 100825"/>
                  <a:gd name="connsiteY12" fmla="*/ 59831 h 77953"/>
                  <a:gd name="connsiteX13" fmla="*/ 9699 w 100825"/>
                  <a:gd name="connsiteY13" fmla="*/ 18116 h 77953"/>
                  <a:gd name="connsiteX14" fmla="*/ 18135 w 100825"/>
                  <a:gd name="connsiteY14" fmla="*/ 9682 h 77953"/>
                  <a:gd name="connsiteX15" fmla="*/ 82691 w 100825"/>
                  <a:gd name="connsiteY15" fmla="*/ 9682 h 77953"/>
                  <a:gd name="connsiteX16" fmla="*/ 91126 w 100825"/>
                  <a:gd name="connsiteY16" fmla="*/ 18116 h 77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825" h="77953">
                    <a:moveTo>
                      <a:pt x="82691" y="0"/>
                    </a:moveTo>
                    <a:lnTo>
                      <a:pt x="18135" y="0"/>
                    </a:lnTo>
                    <a:cubicBezTo>
                      <a:pt x="8126" y="7"/>
                      <a:pt x="14" y="8118"/>
                      <a:pt x="0" y="18116"/>
                    </a:cubicBezTo>
                    <a:lnTo>
                      <a:pt x="0" y="59831"/>
                    </a:lnTo>
                    <a:cubicBezTo>
                      <a:pt x="14" y="69836"/>
                      <a:pt x="8126" y="77939"/>
                      <a:pt x="18135" y="77953"/>
                    </a:cubicBezTo>
                    <a:lnTo>
                      <a:pt x="82691" y="77953"/>
                    </a:lnTo>
                    <a:cubicBezTo>
                      <a:pt x="92699" y="77939"/>
                      <a:pt x="100811" y="69836"/>
                      <a:pt x="100825" y="59831"/>
                    </a:cubicBezTo>
                    <a:lnTo>
                      <a:pt x="100825" y="18116"/>
                    </a:lnTo>
                    <a:cubicBezTo>
                      <a:pt x="100811" y="8118"/>
                      <a:pt x="92699" y="7"/>
                      <a:pt x="82691" y="0"/>
                    </a:cubicBezTo>
                    <a:close/>
                    <a:moveTo>
                      <a:pt x="91126" y="59831"/>
                    </a:moveTo>
                    <a:cubicBezTo>
                      <a:pt x="91119" y="64489"/>
                      <a:pt x="87346" y="68257"/>
                      <a:pt x="82691" y="68264"/>
                    </a:cubicBezTo>
                    <a:lnTo>
                      <a:pt x="18135" y="68264"/>
                    </a:lnTo>
                    <a:cubicBezTo>
                      <a:pt x="13479" y="68257"/>
                      <a:pt x="9699" y="64489"/>
                      <a:pt x="9699" y="59831"/>
                    </a:cubicBezTo>
                    <a:lnTo>
                      <a:pt x="9699" y="18116"/>
                    </a:lnTo>
                    <a:cubicBezTo>
                      <a:pt x="9699" y="13465"/>
                      <a:pt x="13479" y="9689"/>
                      <a:pt x="18135" y="9682"/>
                    </a:cubicBezTo>
                    <a:lnTo>
                      <a:pt x="82691" y="9682"/>
                    </a:lnTo>
                    <a:cubicBezTo>
                      <a:pt x="87346" y="9689"/>
                      <a:pt x="91119" y="13465"/>
                      <a:pt x="91126" y="18116"/>
                    </a:cubicBezTo>
                    <a:close/>
                  </a:path>
                </a:pathLst>
              </a:custGeom>
              <a:solidFill>
                <a:srgbClr val="000000"/>
              </a:solidFill>
              <a:ln w="7184"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sp>
          <p:nvSpPr>
            <p:cNvPr id="80" name="Ellipse 79">
              <a:extLst>
                <a:ext uri="{FF2B5EF4-FFF2-40B4-BE49-F238E27FC236}">
                  <a16:creationId xmlns:a16="http://schemas.microsoft.com/office/drawing/2014/main" id="{07E83C43-01EE-714C-A4B8-A1BA5A1E1059}"/>
                </a:ext>
              </a:extLst>
            </p:cNvPr>
            <p:cNvSpPr/>
            <p:nvPr userDrawn="1"/>
          </p:nvSpPr>
          <p:spPr bwMode="gray">
            <a:xfrm>
              <a:off x="1242266" y="5094876"/>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81" name="Ellipse 80">
              <a:extLst>
                <a:ext uri="{FF2B5EF4-FFF2-40B4-BE49-F238E27FC236}">
                  <a16:creationId xmlns:a16="http://schemas.microsoft.com/office/drawing/2014/main" id="{07E83C43-01EE-714C-A4B8-A1BA5A1E1059}"/>
                </a:ext>
              </a:extLst>
            </p:cNvPr>
            <p:cNvSpPr/>
            <p:nvPr userDrawn="1"/>
          </p:nvSpPr>
          <p:spPr bwMode="gray">
            <a:xfrm>
              <a:off x="1852218" y="5085963"/>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82" name="Ellipse 81">
              <a:extLst>
                <a:ext uri="{FF2B5EF4-FFF2-40B4-BE49-F238E27FC236}">
                  <a16:creationId xmlns:a16="http://schemas.microsoft.com/office/drawing/2014/main" id="{07E83C43-01EE-714C-A4B8-A1BA5A1E1059}"/>
                </a:ext>
              </a:extLst>
            </p:cNvPr>
            <p:cNvSpPr/>
            <p:nvPr userDrawn="1"/>
          </p:nvSpPr>
          <p:spPr bwMode="gray">
            <a:xfrm>
              <a:off x="2461755" y="5085963"/>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83" name="Ellipse 82">
              <a:extLst>
                <a:ext uri="{FF2B5EF4-FFF2-40B4-BE49-F238E27FC236}">
                  <a16:creationId xmlns:a16="http://schemas.microsoft.com/office/drawing/2014/main" id="{07E83C43-01EE-714C-A4B8-A1BA5A1E1059}"/>
                </a:ext>
              </a:extLst>
            </p:cNvPr>
            <p:cNvSpPr/>
            <p:nvPr userDrawn="1"/>
          </p:nvSpPr>
          <p:spPr bwMode="gray">
            <a:xfrm>
              <a:off x="3065876" y="5085963"/>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07" name="Title 62"/>
            <p:cNvSpPr txBox="1">
              <a:spLocks/>
            </p:cNvSpPr>
            <p:nvPr userDrawn="1"/>
          </p:nvSpPr>
          <p:spPr>
            <a:xfrm>
              <a:off x="5301208" y="5635845"/>
              <a:ext cx="909285" cy="276382"/>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ctr">
                <a:lnSpc>
                  <a:spcPts val="840"/>
                </a:lnSpc>
              </a:pPr>
              <a:r>
                <a:rPr lang="fr-CA" sz="700" b="1" dirty="0">
                  <a:solidFill>
                    <a:srgbClr val="000000"/>
                  </a:solidFill>
                  <a:latin typeface="Arial" charset="0"/>
                  <a:ea typeface="Arial" charset="0"/>
                  <a:cs typeface="Arial" charset="0"/>
                </a:rPr>
                <a:t>TRANSPORT</a:t>
              </a:r>
              <a:endParaRPr lang="en-US" sz="700" b="1" dirty="0">
                <a:solidFill>
                  <a:srgbClr val="000000"/>
                </a:solidFill>
                <a:latin typeface="Arial" charset="0"/>
                <a:ea typeface="Arial" charset="0"/>
                <a:cs typeface="Arial" charset="0"/>
              </a:endParaRPr>
            </a:p>
            <a:p>
              <a:pPr algn="ctr">
                <a:lnSpc>
                  <a:spcPts val="840"/>
                </a:lnSpc>
              </a:pPr>
              <a:r>
                <a:rPr lang="fr-CA" sz="700" b="1" dirty="0">
                  <a:solidFill>
                    <a:srgbClr val="000000"/>
                  </a:solidFill>
                  <a:latin typeface="Arial" charset="0"/>
                  <a:ea typeface="Arial" charset="0"/>
                  <a:cs typeface="Arial" charset="0"/>
                </a:rPr>
                <a:t>POSTE</a:t>
              </a:r>
            </a:p>
            <a:p>
              <a:pPr algn="ctr">
                <a:lnSpc>
                  <a:spcPts val="840"/>
                </a:lnSpc>
              </a:pPr>
              <a:r>
                <a:rPr lang="fr-CA" sz="700" b="1" dirty="0">
                  <a:solidFill>
                    <a:srgbClr val="000000"/>
                  </a:solidFill>
                  <a:latin typeface="Arial" charset="0"/>
                  <a:ea typeface="Arial" charset="0"/>
                  <a:cs typeface="Arial" charset="0"/>
                </a:rPr>
                <a:t>LOGISTIQUE</a:t>
              </a:r>
            </a:p>
          </p:txBody>
        </p:sp>
        <p:sp>
          <p:nvSpPr>
            <p:cNvPr id="108" name="Title 62"/>
            <p:cNvSpPr txBox="1">
              <a:spLocks/>
            </p:cNvSpPr>
            <p:nvPr userDrawn="1"/>
          </p:nvSpPr>
          <p:spPr>
            <a:xfrm>
              <a:off x="3474189" y="5618438"/>
              <a:ext cx="914327"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SECTEUR PUBLIC</a:t>
              </a:r>
              <a:endParaRPr lang="en-US" sz="700" b="1" dirty="0">
                <a:solidFill>
                  <a:srgbClr val="000000"/>
                </a:solidFill>
                <a:latin typeface="Arial" charset="0"/>
                <a:ea typeface="Arial" charset="0"/>
                <a:cs typeface="Arial" charset="0"/>
              </a:endParaRPr>
            </a:p>
          </p:txBody>
        </p:sp>
        <p:sp>
          <p:nvSpPr>
            <p:cNvPr id="109" name="Title 62"/>
            <p:cNvSpPr txBox="1">
              <a:spLocks/>
            </p:cNvSpPr>
            <p:nvPr userDrawn="1"/>
          </p:nvSpPr>
          <p:spPr>
            <a:xfrm>
              <a:off x="4050046" y="5618117"/>
              <a:ext cx="1008319" cy="304168"/>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SERVICES FINANCIERS</a:t>
              </a:r>
              <a:endParaRPr lang="en-US" sz="700" b="1" dirty="0">
                <a:solidFill>
                  <a:srgbClr val="000000"/>
                </a:solidFill>
                <a:latin typeface="Arial" charset="0"/>
                <a:ea typeface="Arial" charset="0"/>
                <a:cs typeface="Arial" charset="0"/>
              </a:endParaRPr>
            </a:p>
          </p:txBody>
        </p:sp>
        <p:sp>
          <p:nvSpPr>
            <p:cNvPr id="110" name="Title 62"/>
            <p:cNvSpPr txBox="1">
              <a:spLocks/>
            </p:cNvSpPr>
            <p:nvPr userDrawn="1"/>
          </p:nvSpPr>
          <p:spPr>
            <a:xfrm>
              <a:off x="4698325" y="5625073"/>
              <a:ext cx="904046" cy="297926"/>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TÉLÉCOM </a:t>
              </a:r>
              <a:br>
                <a:rPr lang="fr-CA" sz="700" b="1" dirty="0">
                  <a:solidFill>
                    <a:srgbClr val="000000"/>
                  </a:solidFill>
                  <a:latin typeface="Arial" charset="0"/>
                  <a:ea typeface="Arial" charset="0"/>
                  <a:cs typeface="Arial" charset="0"/>
                </a:rPr>
              </a:br>
              <a:r>
                <a:rPr lang="fr-CA" sz="700" b="1" dirty="0">
                  <a:solidFill>
                    <a:srgbClr val="000000"/>
                  </a:solidFill>
                  <a:latin typeface="Arial" charset="0"/>
                  <a:ea typeface="Arial" charset="0"/>
                  <a:cs typeface="Arial" charset="0"/>
                </a:rPr>
                <a:t>&amp; MEDIAS</a:t>
              </a:r>
              <a:endParaRPr lang="en-US" sz="700" b="1" dirty="0">
                <a:solidFill>
                  <a:srgbClr val="000000"/>
                </a:solidFill>
                <a:latin typeface="Arial" charset="0"/>
                <a:ea typeface="Arial" charset="0"/>
                <a:cs typeface="Arial" charset="0"/>
              </a:endParaRPr>
            </a:p>
          </p:txBody>
        </p:sp>
        <p:grpSp>
          <p:nvGrpSpPr>
            <p:cNvPr id="111" name="Group 1127">
              <a:extLst>
                <a:ext uri="{FF2B5EF4-FFF2-40B4-BE49-F238E27FC236}">
                  <a16:creationId xmlns:a16="http://schemas.microsoft.com/office/drawing/2014/main" id="{2E494848-8977-BD4D-9D7F-B6A0338C6C95}"/>
                </a:ext>
              </a:extLst>
            </p:cNvPr>
            <p:cNvGrpSpPr>
              <a:grpSpLocks noChangeAspect="1"/>
            </p:cNvGrpSpPr>
            <p:nvPr userDrawn="1"/>
          </p:nvGrpSpPr>
          <p:grpSpPr>
            <a:xfrm>
              <a:off x="3750243" y="5198990"/>
              <a:ext cx="360000" cy="307053"/>
              <a:chOff x="3825777" y="3852204"/>
              <a:chExt cx="287630" cy="245327"/>
            </a:xfrm>
          </p:grpSpPr>
          <p:sp>
            <p:nvSpPr>
              <p:cNvPr id="112" name="Freeform 55">
                <a:extLst>
                  <a:ext uri="{FF2B5EF4-FFF2-40B4-BE49-F238E27FC236}">
                    <a16:creationId xmlns:a16="http://schemas.microsoft.com/office/drawing/2014/main" id="{03D9D05E-0A78-264B-BB76-1B48A0DCC06B}"/>
                  </a:ext>
                </a:extLst>
              </p:cNvPr>
              <p:cNvSpPr/>
              <p:nvPr/>
            </p:nvSpPr>
            <p:spPr>
              <a:xfrm>
                <a:off x="3825777" y="3852204"/>
                <a:ext cx="287630" cy="234022"/>
              </a:xfrm>
              <a:custGeom>
                <a:avLst/>
                <a:gdLst>
                  <a:gd name="connsiteX0" fmla="*/ 4390 w 287630"/>
                  <a:gd name="connsiteY0" fmla="*/ 79630 h 234022"/>
                  <a:gd name="connsiteX1" fmla="*/ 39030 w 287630"/>
                  <a:gd name="connsiteY1" fmla="*/ 79630 h 234022"/>
                  <a:gd name="connsiteX2" fmla="*/ 39030 w 287630"/>
                  <a:gd name="connsiteY2" fmla="*/ 225263 h 234022"/>
                  <a:gd name="connsiteX3" fmla="*/ 19798 w 287630"/>
                  <a:gd name="connsiteY3" fmla="*/ 225263 h 234022"/>
                  <a:gd name="connsiteX4" fmla="*/ 15396 w 287630"/>
                  <a:gd name="connsiteY4" fmla="*/ 229625 h 234022"/>
                  <a:gd name="connsiteX5" fmla="*/ 19769 w 287630"/>
                  <a:gd name="connsiteY5" fmla="*/ 234023 h 234022"/>
                  <a:gd name="connsiteX6" fmla="*/ 19798 w 287630"/>
                  <a:gd name="connsiteY6" fmla="*/ 234023 h 234022"/>
                  <a:gd name="connsiteX7" fmla="*/ 267827 w 287630"/>
                  <a:gd name="connsiteY7" fmla="*/ 234023 h 234022"/>
                  <a:gd name="connsiteX8" fmla="*/ 272200 w 287630"/>
                  <a:gd name="connsiteY8" fmla="*/ 229625 h 234022"/>
                  <a:gd name="connsiteX9" fmla="*/ 267827 w 287630"/>
                  <a:gd name="connsiteY9" fmla="*/ 225263 h 234022"/>
                  <a:gd name="connsiteX10" fmla="*/ 248603 w 287630"/>
                  <a:gd name="connsiteY10" fmla="*/ 225263 h 234022"/>
                  <a:gd name="connsiteX11" fmla="*/ 248603 w 287630"/>
                  <a:gd name="connsiteY11" fmla="*/ 79630 h 234022"/>
                  <a:gd name="connsiteX12" fmla="*/ 283242 w 287630"/>
                  <a:gd name="connsiteY12" fmla="*/ 79630 h 234022"/>
                  <a:gd name="connsiteX13" fmla="*/ 287630 w 287630"/>
                  <a:gd name="connsiteY13" fmla="*/ 75247 h 234022"/>
                  <a:gd name="connsiteX14" fmla="*/ 285233 w 287630"/>
                  <a:gd name="connsiteY14" fmla="*/ 71347 h 234022"/>
                  <a:gd name="connsiteX15" fmla="*/ 145807 w 287630"/>
                  <a:gd name="connsiteY15" fmla="*/ 477 h 234022"/>
                  <a:gd name="connsiteX16" fmla="*/ 141825 w 287630"/>
                  <a:gd name="connsiteY16" fmla="*/ 477 h 234022"/>
                  <a:gd name="connsiteX17" fmla="*/ 2392 w 287630"/>
                  <a:gd name="connsiteY17" fmla="*/ 71347 h 234022"/>
                  <a:gd name="connsiteX18" fmla="*/ 480 w 287630"/>
                  <a:gd name="connsiteY18" fmla="*/ 77240 h 234022"/>
                  <a:gd name="connsiteX19" fmla="*/ 4390 w 287630"/>
                  <a:gd name="connsiteY19" fmla="*/ 79630 h 234022"/>
                  <a:gd name="connsiteX20" fmla="*/ 127098 w 287630"/>
                  <a:gd name="connsiteY20" fmla="*/ 79630 h 234022"/>
                  <a:gd name="connsiteX21" fmla="*/ 127098 w 287630"/>
                  <a:gd name="connsiteY21" fmla="*/ 225263 h 234022"/>
                  <a:gd name="connsiteX22" fmla="*/ 72467 w 287630"/>
                  <a:gd name="connsiteY22" fmla="*/ 225263 h 234022"/>
                  <a:gd name="connsiteX23" fmla="*/ 72467 w 287630"/>
                  <a:gd name="connsiteY23" fmla="*/ 79630 h 234022"/>
                  <a:gd name="connsiteX24" fmla="*/ 215158 w 287630"/>
                  <a:gd name="connsiteY24" fmla="*/ 79630 h 234022"/>
                  <a:gd name="connsiteX25" fmla="*/ 215158 w 287630"/>
                  <a:gd name="connsiteY25" fmla="*/ 225263 h 234022"/>
                  <a:gd name="connsiteX26" fmla="*/ 160535 w 287630"/>
                  <a:gd name="connsiteY26" fmla="*/ 225263 h 234022"/>
                  <a:gd name="connsiteX27" fmla="*/ 160535 w 287630"/>
                  <a:gd name="connsiteY27" fmla="*/ 79630 h 234022"/>
                  <a:gd name="connsiteX28" fmla="*/ 151752 w 287630"/>
                  <a:gd name="connsiteY28" fmla="*/ 89444 h 234022"/>
                  <a:gd name="connsiteX29" fmla="*/ 135873 w 287630"/>
                  <a:gd name="connsiteY29" fmla="*/ 89444 h 234022"/>
                  <a:gd name="connsiteX30" fmla="*/ 135873 w 287630"/>
                  <a:gd name="connsiteY30" fmla="*/ 79630 h 234022"/>
                  <a:gd name="connsiteX31" fmla="*/ 151752 w 287630"/>
                  <a:gd name="connsiteY31" fmla="*/ 79630 h 234022"/>
                  <a:gd name="connsiteX32" fmla="*/ 63684 w 287630"/>
                  <a:gd name="connsiteY32" fmla="*/ 89444 h 234022"/>
                  <a:gd name="connsiteX33" fmla="*/ 47813 w 287630"/>
                  <a:gd name="connsiteY33" fmla="*/ 89444 h 234022"/>
                  <a:gd name="connsiteX34" fmla="*/ 47813 w 287630"/>
                  <a:gd name="connsiteY34" fmla="*/ 79630 h 234022"/>
                  <a:gd name="connsiteX35" fmla="*/ 63684 w 287630"/>
                  <a:gd name="connsiteY35" fmla="*/ 79630 h 234022"/>
                  <a:gd name="connsiteX36" fmla="*/ 47813 w 287630"/>
                  <a:gd name="connsiteY36" fmla="*/ 225263 h 234022"/>
                  <a:gd name="connsiteX37" fmla="*/ 47813 w 287630"/>
                  <a:gd name="connsiteY37" fmla="*/ 98203 h 234022"/>
                  <a:gd name="connsiteX38" fmla="*/ 63684 w 287630"/>
                  <a:gd name="connsiteY38" fmla="*/ 98203 h 234022"/>
                  <a:gd name="connsiteX39" fmla="*/ 63684 w 287630"/>
                  <a:gd name="connsiteY39" fmla="*/ 225263 h 234022"/>
                  <a:gd name="connsiteX40" fmla="*/ 135873 w 287630"/>
                  <a:gd name="connsiteY40" fmla="*/ 225263 h 234022"/>
                  <a:gd name="connsiteX41" fmla="*/ 135873 w 287630"/>
                  <a:gd name="connsiteY41" fmla="*/ 98203 h 234022"/>
                  <a:gd name="connsiteX42" fmla="*/ 151752 w 287630"/>
                  <a:gd name="connsiteY42" fmla="*/ 98203 h 234022"/>
                  <a:gd name="connsiteX43" fmla="*/ 151752 w 287630"/>
                  <a:gd name="connsiteY43" fmla="*/ 225263 h 234022"/>
                  <a:gd name="connsiteX44" fmla="*/ 223941 w 287630"/>
                  <a:gd name="connsiteY44" fmla="*/ 225263 h 234022"/>
                  <a:gd name="connsiteX45" fmla="*/ 223941 w 287630"/>
                  <a:gd name="connsiteY45" fmla="*/ 98203 h 234022"/>
                  <a:gd name="connsiteX46" fmla="*/ 239820 w 287630"/>
                  <a:gd name="connsiteY46" fmla="*/ 98203 h 234022"/>
                  <a:gd name="connsiteX47" fmla="*/ 239820 w 287630"/>
                  <a:gd name="connsiteY47" fmla="*/ 225263 h 234022"/>
                  <a:gd name="connsiteX48" fmla="*/ 239820 w 287630"/>
                  <a:gd name="connsiteY48" fmla="*/ 89444 h 234022"/>
                  <a:gd name="connsiteX49" fmla="*/ 223941 w 287630"/>
                  <a:gd name="connsiteY49" fmla="*/ 89444 h 234022"/>
                  <a:gd name="connsiteX50" fmla="*/ 223941 w 287630"/>
                  <a:gd name="connsiteY50" fmla="*/ 79630 h 234022"/>
                  <a:gd name="connsiteX51" fmla="*/ 239820 w 287630"/>
                  <a:gd name="connsiteY51" fmla="*/ 79630 h 234022"/>
                  <a:gd name="connsiteX52" fmla="*/ 143816 w 287630"/>
                  <a:gd name="connsiteY52" fmla="*/ 9294 h 234022"/>
                  <a:gd name="connsiteX53" fmla="*/ 264960 w 287630"/>
                  <a:gd name="connsiteY53" fmla="*/ 70870 h 234022"/>
                  <a:gd name="connsiteX54" fmla="*/ 22673 w 287630"/>
                  <a:gd name="connsiteY54" fmla="*/ 70870 h 234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7630" h="234022">
                    <a:moveTo>
                      <a:pt x="4390" y="79630"/>
                    </a:moveTo>
                    <a:lnTo>
                      <a:pt x="39030" y="79630"/>
                    </a:lnTo>
                    <a:lnTo>
                      <a:pt x="39030" y="225263"/>
                    </a:lnTo>
                    <a:lnTo>
                      <a:pt x="19798" y="225263"/>
                    </a:lnTo>
                    <a:cubicBezTo>
                      <a:pt x="17380" y="225249"/>
                      <a:pt x="15403" y="227206"/>
                      <a:pt x="15396" y="229625"/>
                    </a:cubicBezTo>
                    <a:cubicBezTo>
                      <a:pt x="15382" y="232044"/>
                      <a:pt x="17344" y="234008"/>
                      <a:pt x="19769" y="234023"/>
                    </a:cubicBezTo>
                    <a:cubicBezTo>
                      <a:pt x="19777" y="234023"/>
                      <a:pt x="19791" y="234023"/>
                      <a:pt x="19798" y="234023"/>
                    </a:cubicBezTo>
                    <a:lnTo>
                      <a:pt x="267827" y="234023"/>
                    </a:lnTo>
                    <a:cubicBezTo>
                      <a:pt x="270253" y="234008"/>
                      <a:pt x="272207" y="232044"/>
                      <a:pt x="272200" y="229625"/>
                    </a:cubicBezTo>
                    <a:cubicBezTo>
                      <a:pt x="272193" y="227220"/>
                      <a:pt x="270238" y="225270"/>
                      <a:pt x="267827" y="225263"/>
                    </a:cubicBezTo>
                    <a:lnTo>
                      <a:pt x="248603" y="225263"/>
                    </a:lnTo>
                    <a:lnTo>
                      <a:pt x="248603" y="79630"/>
                    </a:lnTo>
                    <a:lnTo>
                      <a:pt x="283242" y="79630"/>
                    </a:lnTo>
                    <a:cubicBezTo>
                      <a:pt x="285668" y="79630"/>
                      <a:pt x="287630" y="77666"/>
                      <a:pt x="287630" y="75247"/>
                    </a:cubicBezTo>
                    <a:cubicBezTo>
                      <a:pt x="287630" y="73600"/>
                      <a:pt x="286703" y="72098"/>
                      <a:pt x="285233" y="71347"/>
                    </a:cubicBezTo>
                    <a:lnTo>
                      <a:pt x="145807" y="477"/>
                    </a:lnTo>
                    <a:cubicBezTo>
                      <a:pt x="144555" y="-159"/>
                      <a:pt x="143071" y="-159"/>
                      <a:pt x="141825" y="477"/>
                    </a:cubicBezTo>
                    <a:lnTo>
                      <a:pt x="2392" y="71347"/>
                    </a:lnTo>
                    <a:cubicBezTo>
                      <a:pt x="234" y="72445"/>
                      <a:pt x="-620" y="75081"/>
                      <a:pt x="480" y="77240"/>
                    </a:cubicBezTo>
                    <a:cubicBezTo>
                      <a:pt x="1226" y="78706"/>
                      <a:pt x="2739" y="79630"/>
                      <a:pt x="4390" y="79630"/>
                    </a:cubicBezTo>
                    <a:close/>
                    <a:moveTo>
                      <a:pt x="127098" y="79630"/>
                    </a:moveTo>
                    <a:lnTo>
                      <a:pt x="127098" y="225263"/>
                    </a:lnTo>
                    <a:lnTo>
                      <a:pt x="72467" y="225263"/>
                    </a:lnTo>
                    <a:lnTo>
                      <a:pt x="72467" y="79630"/>
                    </a:lnTo>
                    <a:close/>
                    <a:moveTo>
                      <a:pt x="215158" y="79630"/>
                    </a:moveTo>
                    <a:lnTo>
                      <a:pt x="215158" y="225263"/>
                    </a:lnTo>
                    <a:lnTo>
                      <a:pt x="160535" y="225263"/>
                    </a:lnTo>
                    <a:lnTo>
                      <a:pt x="160535" y="79630"/>
                    </a:lnTo>
                    <a:close/>
                    <a:moveTo>
                      <a:pt x="151752" y="89444"/>
                    </a:moveTo>
                    <a:lnTo>
                      <a:pt x="135873" y="89444"/>
                    </a:lnTo>
                    <a:lnTo>
                      <a:pt x="135873" y="79630"/>
                    </a:lnTo>
                    <a:lnTo>
                      <a:pt x="151752" y="79630"/>
                    </a:lnTo>
                    <a:close/>
                    <a:moveTo>
                      <a:pt x="63684" y="89444"/>
                    </a:moveTo>
                    <a:lnTo>
                      <a:pt x="47813" y="89444"/>
                    </a:lnTo>
                    <a:lnTo>
                      <a:pt x="47813" y="79630"/>
                    </a:lnTo>
                    <a:lnTo>
                      <a:pt x="63684" y="79630"/>
                    </a:lnTo>
                    <a:close/>
                    <a:moveTo>
                      <a:pt x="47813" y="225263"/>
                    </a:moveTo>
                    <a:lnTo>
                      <a:pt x="47813" y="98203"/>
                    </a:lnTo>
                    <a:lnTo>
                      <a:pt x="63684" y="98203"/>
                    </a:lnTo>
                    <a:lnTo>
                      <a:pt x="63684" y="225263"/>
                    </a:lnTo>
                    <a:close/>
                    <a:moveTo>
                      <a:pt x="135873" y="225263"/>
                    </a:moveTo>
                    <a:lnTo>
                      <a:pt x="135873" y="98203"/>
                    </a:lnTo>
                    <a:lnTo>
                      <a:pt x="151752" y="98203"/>
                    </a:lnTo>
                    <a:lnTo>
                      <a:pt x="151752" y="225263"/>
                    </a:lnTo>
                    <a:close/>
                    <a:moveTo>
                      <a:pt x="223941" y="225263"/>
                    </a:moveTo>
                    <a:lnTo>
                      <a:pt x="223941" y="98203"/>
                    </a:lnTo>
                    <a:lnTo>
                      <a:pt x="239820" y="98203"/>
                    </a:lnTo>
                    <a:lnTo>
                      <a:pt x="239820" y="225263"/>
                    </a:lnTo>
                    <a:close/>
                    <a:moveTo>
                      <a:pt x="239820" y="89444"/>
                    </a:moveTo>
                    <a:lnTo>
                      <a:pt x="223941" y="89444"/>
                    </a:lnTo>
                    <a:lnTo>
                      <a:pt x="223941" y="79630"/>
                    </a:lnTo>
                    <a:lnTo>
                      <a:pt x="239820" y="79630"/>
                    </a:lnTo>
                    <a:close/>
                    <a:moveTo>
                      <a:pt x="143816" y="9294"/>
                    </a:moveTo>
                    <a:lnTo>
                      <a:pt x="264960" y="70870"/>
                    </a:lnTo>
                    <a:lnTo>
                      <a:pt x="22673" y="70870"/>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3" name="Freeform 56">
                <a:extLst>
                  <a:ext uri="{FF2B5EF4-FFF2-40B4-BE49-F238E27FC236}">
                    <a16:creationId xmlns:a16="http://schemas.microsoft.com/office/drawing/2014/main" id="{B80622E5-7613-C641-B145-28A805B61B29}"/>
                  </a:ext>
                </a:extLst>
              </p:cNvPr>
              <p:cNvSpPr/>
              <p:nvPr/>
            </p:nvSpPr>
            <p:spPr>
              <a:xfrm>
                <a:off x="3825779" y="4088779"/>
                <a:ext cx="287627" cy="8752"/>
              </a:xfrm>
              <a:custGeom>
                <a:avLst/>
                <a:gdLst>
                  <a:gd name="connsiteX0" fmla="*/ 283240 w 287627"/>
                  <a:gd name="connsiteY0" fmla="*/ 0 h 8752"/>
                  <a:gd name="connsiteX1" fmla="*/ 4388 w 287627"/>
                  <a:gd name="connsiteY1" fmla="*/ 0 h 8752"/>
                  <a:gd name="connsiteX2" fmla="*/ 0 w 287627"/>
                  <a:gd name="connsiteY2" fmla="*/ 4376 h 8752"/>
                  <a:gd name="connsiteX3" fmla="*/ 4388 w 287627"/>
                  <a:gd name="connsiteY3" fmla="*/ 8752 h 8752"/>
                  <a:gd name="connsiteX4" fmla="*/ 283240 w 287627"/>
                  <a:gd name="connsiteY4" fmla="*/ 8752 h 8752"/>
                  <a:gd name="connsiteX5" fmla="*/ 287628 w 287627"/>
                  <a:gd name="connsiteY5" fmla="*/ 4376 h 8752"/>
                  <a:gd name="connsiteX6" fmla="*/ 283240 w 287627"/>
                  <a:gd name="connsiteY6" fmla="*/ 0 h 8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7627" h="8752">
                    <a:moveTo>
                      <a:pt x="283240" y="0"/>
                    </a:moveTo>
                    <a:lnTo>
                      <a:pt x="4388" y="0"/>
                    </a:lnTo>
                    <a:cubicBezTo>
                      <a:pt x="1962" y="0"/>
                      <a:pt x="0" y="1957"/>
                      <a:pt x="0" y="4376"/>
                    </a:cubicBezTo>
                    <a:cubicBezTo>
                      <a:pt x="0" y="6795"/>
                      <a:pt x="1962" y="8752"/>
                      <a:pt x="4388" y="8752"/>
                    </a:cubicBezTo>
                    <a:lnTo>
                      <a:pt x="283240" y="8752"/>
                    </a:lnTo>
                    <a:cubicBezTo>
                      <a:pt x="285665" y="8752"/>
                      <a:pt x="287628" y="6795"/>
                      <a:pt x="287628" y="4376"/>
                    </a:cubicBezTo>
                    <a:cubicBezTo>
                      <a:pt x="287628" y="1957"/>
                      <a:pt x="285665" y="0"/>
                      <a:pt x="283240" y="0"/>
                    </a:cubicBez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114" name="Groupe 113"/>
            <p:cNvGrpSpPr/>
            <p:nvPr userDrawn="1"/>
          </p:nvGrpSpPr>
          <p:grpSpPr>
            <a:xfrm>
              <a:off x="4390653" y="5218215"/>
              <a:ext cx="252000" cy="252000"/>
              <a:chOff x="7978364" y="2448849"/>
              <a:chExt cx="167845" cy="142592"/>
            </a:xfrm>
          </p:grpSpPr>
          <p:sp>
            <p:nvSpPr>
              <p:cNvPr id="115" name="Freeform 515">
                <a:extLst>
                  <a:ext uri="{FF2B5EF4-FFF2-40B4-BE49-F238E27FC236}">
                    <a16:creationId xmlns:a16="http://schemas.microsoft.com/office/drawing/2014/main" id="{0A5E9F8A-60BB-6746-8BE1-9E939F2DEC27}"/>
                  </a:ext>
                </a:extLst>
              </p:cNvPr>
              <p:cNvSpPr/>
              <p:nvPr/>
            </p:nvSpPr>
            <p:spPr>
              <a:xfrm>
                <a:off x="7979515" y="2448849"/>
                <a:ext cx="109410" cy="79532"/>
              </a:xfrm>
              <a:custGeom>
                <a:avLst/>
                <a:gdLst>
                  <a:gd name="connsiteX0" fmla="*/ 109341 w 109410"/>
                  <a:gd name="connsiteY0" fmla="*/ 8569 h 79532"/>
                  <a:gd name="connsiteX1" fmla="*/ 108718 w 109410"/>
                  <a:gd name="connsiteY1" fmla="*/ 7024 h 79532"/>
                  <a:gd name="connsiteX2" fmla="*/ 108703 w 109410"/>
                  <a:gd name="connsiteY2" fmla="*/ 6982 h 79532"/>
                  <a:gd name="connsiteX3" fmla="*/ 108638 w 109410"/>
                  <a:gd name="connsiteY3" fmla="*/ 6915 h 79532"/>
                  <a:gd name="connsiteX4" fmla="*/ 107501 w 109410"/>
                  <a:gd name="connsiteY4" fmla="*/ 5772 h 79532"/>
                  <a:gd name="connsiteX5" fmla="*/ 105923 w 109410"/>
                  <a:gd name="connsiteY5" fmla="*/ 5099 h 79532"/>
                  <a:gd name="connsiteX6" fmla="*/ 81833 w 109410"/>
                  <a:gd name="connsiteY6" fmla="*/ 92 h 79532"/>
                  <a:gd name="connsiteX7" fmla="*/ 76642 w 109410"/>
                  <a:gd name="connsiteY7" fmla="*/ 3493 h 79532"/>
                  <a:gd name="connsiteX8" fmla="*/ 80045 w 109410"/>
                  <a:gd name="connsiteY8" fmla="*/ 8667 h 79532"/>
                  <a:gd name="connsiteX9" fmla="*/ 93759 w 109410"/>
                  <a:gd name="connsiteY9" fmla="*/ 11517 h 79532"/>
                  <a:gd name="connsiteX10" fmla="*/ 1984 w 109410"/>
                  <a:gd name="connsiteY10" fmla="*/ 71490 h 79532"/>
                  <a:gd name="connsiteX11" fmla="*/ 716 w 109410"/>
                  <a:gd name="connsiteY11" fmla="*/ 77549 h 79532"/>
                  <a:gd name="connsiteX12" fmla="*/ 6798 w 109410"/>
                  <a:gd name="connsiteY12" fmla="*/ 78813 h 79532"/>
                  <a:gd name="connsiteX13" fmla="*/ 98574 w 109410"/>
                  <a:gd name="connsiteY13" fmla="*/ 18840 h 79532"/>
                  <a:gd name="connsiteX14" fmla="*/ 95714 w 109410"/>
                  <a:gd name="connsiteY14" fmla="*/ 32521 h 79532"/>
                  <a:gd name="connsiteX15" fmla="*/ 99117 w 109410"/>
                  <a:gd name="connsiteY15" fmla="*/ 37701 h 79532"/>
                  <a:gd name="connsiteX16" fmla="*/ 99124 w 109410"/>
                  <a:gd name="connsiteY16" fmla="*/ 37701 h 79532"/>
                  <a:gd name="connsiteX17" fmla="*/ 100022 w 109410"/>
                  <a:gd name="connsiteY17" fmla="*/ 37792 h 79532"/>
                  <a:gd name="connsiteX18" fmla="*/ 104316 w 109410"/>
                  <a:gd name="connsiteY18" fmla="*/ 34305 h 79532"/>
                  <a:gd name="connsiteX19" fmla="*/ 109333 w 109410"/>
                  <a:gd name="connsiteY19" fmla="*/ 10275 h 79532"/>
                  <a:gd name="connsiteX20" fmla="*/ 109333 w 109410"/>
                  <a:gd name="connsiteY20" fmla="*/ 10155 h 79532"/>
                  <a:gd name="connsiteX21" fmla="*/ 109341 w 109410"/>
                  <a:gd name="connsiteY21" fmla="*/ 8569 h 79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9410" h="79532">
                    <a:moveTo>
                      <a:pt x="109341" y="8569"/>
                    </a:moveTo>
                    <a:cubicBezTo>
                      <a:pt x="109232" y="8019"/>
                      <a:pt x="109022" y="7495"/>
                      <a:pt x="108718" y="7024"/>
                    </a:cubicBezTo>
                    <a:lnTo>
                      <a:pt x="108703" y="6982"/>
                    </a:lnTo>
                    <a:lnTo>
                      <a:pt x="108638" y="6915"/>
                    </a:lnTo>
                    <a:cubicBezTo>
                      <a:pt x="108334" y="6468"/>
                      <a:pt x="107950" y="6080"/>
                      <a:pt x="107501" y="5772"/>
                    </a:cubicBezTo>
                    <a:cubicBezTo>
                      <a:pt x="107031" y="5445"/>
                      <a:pt x="106495" y="5216"/>
                      <a:pt x="105923" y="5099"/>
                    </a:cubicBezTo>
                    <a:lnTo>
                      <a:pt x="81833" y="92"/>
                    </a:lnTo>
                    <a:cubicBezTo>
                      <a:pt x="79458" y="-399"/>
                      <a:pt x="77134" y="1124"/>
                      <a:pt x="76642" y="3493"/>
                    </a:cubicBezTo>
                    <a:cubicBezTo>
                      <a:pt x="76157" y="5857"/>
                      <a:pt x="77677" y="8173"/>
                      <a:pt x="80045" y="8667"/>
                    </a:cubicBezTo>
                    <a:lnTo>
                      <a:pt x="93759" y="11517"/>
                    </a:lnTo>
                    <a:lnTo>
                      <a:pt x="1984" y="71490"/>
                    </a:lnTo>
                    <a:cubicBezTo>
                      <a:pt x="-44" y="72812"/>
                      <a:pt x="-609" y="75527"/>
                      <a:pt x="716" y="77549"/>
                    </a:cubicBezTo>
                    <a:cubicBezTo>
                      <a:pt x="2049" y="79578"/>
                      <a:pt x="4771" y="80141"/>
                      <a:pt x="6798" y="78813"/>
                    </a:cubicBezTo>
                    <a:lnTo>
                      <a:pt x="98574" y="18840"/>
                    </a:lnTo>
                    <a:lnTo>
                      <a:pt x="95714" y="32521"/>
                    </a:lnTo>
                    <a:cubicBezTo>
                      <a:pt x="95221" y="34889"/>
                      <a:pt x="96749" y="37208"/>
                      <a:pt x="99117" y="37701"/>
                    </a:cubicBezTo>
                    <a:cubicBezTo>
                      <a:pt x="99117" y="37701"/>
                      <a:pt x="99117" y="37701"/>
                      <a:pt x="99124" y="37701"/>
                    </a:cubicBezTo>
                    <a:cubicBezTo>
                      <a:pt x="99414" y="37761"/>
                      <a:pt x="99718" y="37792"/>
                      <a:pt x="100022" y="37792"/>
                    </a:cubicBezTo>
                    <a:cubicBezTo>
                      <a:pt x="102100" y="37789"/>
                      <a:pt x="103888" y="36334"/>
                      <a:pt x="104316" y="34305"/>
                    </a:cubicBezTo>
                    <a:lnTo>
                      <a:pt x="109333" y="10275"/>
                    </a:lnTo>
                    <a:cubicBezTo>
                      <a:pt x="109341" y="10236"/>
                      <a:pt x="109326" y="10197"/>
                      <a:pt x="109333" y="10155"/>
                    </a:cubicBezTo>
                    <a:cubicBezTo>
                      <a:pt x="109435" y="9631"/>
                      <a:pt x="109435" y="9094"/>
                      <a:pt x="109341" y="8569"/>
                    </a:cubicBez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6" name="Freeform 516">
                <a:extLst>
                  <a:ext uri="{FF2B5EF4-FFF2-40B4-BE49-F238E27FC236}">
                    <a16:creationId xmlns:a16="http://schemas.microsoft.com/office/drawing/2014/main" id="{57E92EB4-6E15-0943-AAD0-60195C12F331}"/>
                  </a:ext>
                </a:extLst>
              </p:cNvPr>
              <p:cNvSpPr/>
              <p:nvPr/>
            </p:nvSpPr>
            <p:spPr>
              <a:xfrm>
                <a:off x="7978364" y="2543368"/>
                <a:ext cx="48208" cy="48072"/>
              </a:xfrm>
              <a:custGeom>
                <a:avLst/>
                <a:gdLst>
                  <a:gd name="connsiteX0" fmla="*/ 43820 w 48208"/>
                  <a:gd name="connsiteY0" fmla="*/ 0 h 48072"/>
                  <a:gd name="connsiteX1" fmla="*/ 4395 w 48208"/>
                  <a:gd name="connsiteY1" fmla="*/ 0 h 48072"/>
                  <a:gd name="connsiteX2" fmla="*/ 0 w 48208"/>
                  <a:gd name="connsiteY2" fmla="*/ 4376 h 48072"/>
                  <a:gd name="connsiteX3" fmla="*/ 0 w 48208"/>
                  <a:gd name="connsiteY3" fmla="*/ 43696 h 48072"/>
                  <a:gd name="connsiteX4" fmla="*/ 4395 w 48208"/>
                  <a:gd name="connsiteY4" fmla="*/ 48073 h 48072"/>
                  <a:gd name="connsiteX5" fmla="*/ 43820 w 48208"/>
                  <a:gd name="connsiteY5" fmla="*/ 48073 h 48072"/>
                  <a:gd name="connsiteX6" fmla="*/ 48208 w 48208"/>
                  <a:gd name="connsiteY6" fmla="*/ 43696 h 48072"/>
                  <a:gd name="connsiteX7" fmla="*/ 48208 w 48208"/>
                  <a:gd name="connsiteY7" fmla="*/ 4376 h 48072"/>
                  <a:gd name="connsiteX8" fmla="*/ 43820 w 48208"/>
                  <a:gd name="connsiteY8" fmla="*/ 0 h 48072"/>
                  <a:gd name="connsiteX9" fmla="*/ 39425 w 48208"/>
                  <a:gd name="connsiteY9" fmla="*/ 39313 h 48072"/>
                  <a:gd name="connsiteX10" fmla="*/ 8783 w 48208"/>
                  <a:gd name="connsiteY10" fmla="*/ 39313 h 48072"/>
                  <a:gd name="connsiteX11" fmla="*/ 8783 w 48208"/>
                  <a:gd name="connsiteY11" fmla="*/ 8752 h 48072"/>
                  <a:gd name="connsiteX12" fmla="*/ 39425 w 48208"/>
                  <a:gd name="connsiteY12" fmla="*/ 8752 h 48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208" h="48072">
                    <a:moveTo>
                      <a:pt x="43820" y="0"/>
                    </a:moveTo>
                    <a:lnTo>
                      <a:pt x="4395" y="0"/>
                    </a:lnTo>
                    <a:cubicBezTo>
                      <a:pt x="1969" y="0"/>
                      <a:pt x="0" y="1957"/>
                      <a:pt x="0" y="4376"/>
                    </a:cubicBezTo>
                    <a:lnTo>
                      <a:pt x="0" y="43696"/>
                    </a:lnTo>
                    <a:cubicBezTo>
                      <a:pt x="0" y="46116"/>
                      <a:pt x="1969" y="48073"/>
                      <a:pt x="4395" y="48073"/>
                    </a:cubicBezTo>
                    <a:lnTo>
                      <a:pt x="43820" y="48073"/>
                    </a:lnTo>
                    <a:cubicBezTo>
                      <a:pt x="46246" y="48073"/>
                      <a:pt x="48208" y="46116"/>
                      <a:pt x="48208" y="43696"/>
                    </a:cubicBezTo>
                    <a:lnTo>
                      <a:pt x="48208" y="4376"/>
                    </a:lnTo>
                    <a:cubicBezTo>
                      <a:pt x="48208" y="1957"/>
                      <a:pt x="46246" y="0"/>
                      <a:pt x="43820" y="0"/>
                    </a:cubicBezTo>
                    <a:close/>
                    <a:moveTo>
                      <a:pt x="39425" y="39313"/>
                    </a:moveTo>
                    <a:lnTo>
                      <a:pt x="8783" y="39313"/>
                    </a:lnTo>
                    <a:lnTo>
                      <a:pt x="8783" y="8752"/>
                    </a:lnTo>
                    <a:lnTo>
                      <a:pt x="39425" y="8752"/>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7" name="Freeform 517">
                <a:extLst>
                  <a:ext uri="{FF2B5EF4-FFF2-40B4-BE49-F238E27FC236}">
                    <a16:creationId xmlns:a16="http://schemas.microsoft.com/office/drawing/2014/main" id="{8F661125-494B-2940-92C2-47C7C2016869}"/>
                  </a:ext>
                </a:extLst>
              </p:cNvPr>
              <p:cNvSpPr/>
              <p:nvPr/>
            </p:nvSpPr>
            <p:spPr>
              <a:xfrm>
                <a:off x="8038186" y="2513219"/>
                <a:ext cx="48208" cy="78221"/>
              </a:xfrm>
              <a:custGeom>
                <a:avLst/>
                <a:gdLst>
                  <a:gd name="connsiteX0" fmla="*/ 43820 w 48208"/>
                  <a:gd name="connsiteY0" fmla="*/ 0 h 78221"/>
                  <a:gd name="connsiteX1" fmla="*/ 4388 w 48208"/>
                  <a:gd name="connsiteY1" fmla="*/ 0 h 78221"/>
                  <a:gd name="connsiteX2" fmla="*/ 0 w 48208"/>
                  <a:gd name="connsiteY2" fmla="*/ 4376 h 78221"/>
                  <a:gd name="connsiteX3" fmla="*/ 0 w 48208"/>
                  <a:gd name="connsiteY3" fmla="*/ 73846 h 78221"/>
                  <a:gd name="connsiteX4" fmla="*/ 4388 w 48208"/>
                  <a:gd name="connsiteY4" fmla="*/ 78222 h 78221"/>
                  <a:gd name="connsiteX5" fmla="*/ 43820 w 48208"/>
                  <a:gd name="connsiteY5" fmla="*/ 78222 h 78221"/>
                  <a:gd name="connsiteX6" fmla="*/ 48208 w 48208"/>
                  <a:gd name="connsiteY6" fmla="*/ 73846 h 78221"/>
                  <a:gd name="connsiteX7" fmla="*/ 48208 w 48208"/>
                  <a:gd name="connsiteY7" fmla="*/ 4376 h 78221"/>
                  <a:gd name="connsiteX8" fmla="*/ 43820 w 48208"/>
                  <a:gd name="connsiteY8" fmla="*/ 0 h 78221"/>
                  <a:gd name="connsiteX9" fmla="*/ 39425 w 48208"/>
                  <a:gd name="connsiteY9" fmla="*/ 69462 h 78221"/>
                  <a:gd name="connsiteX10" fmla="*/ 8783 w 48208"/>
                  <a:gd name="connsiteY10" fmla="*/ 69462 h 78221"/>
                  <a:gd name="connsiteX11" fmla="*/ 8783 w 48208"/>
                  <a:gd name="connsiteY11" fmla="*/ 8759 h 78221"/>
                  <a:gd name="connsiteX12" fmla="*/ 39425 w 48208"/>
                  <a:gd name="connsiteY12" fmla="*/ 8759 h 7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208" h="78221">
                    <a:moveTo>
                      <a:pt x="43820" y="0"/>
                    </a:moveTo>
                    <a:lnTo>
                      <a:pt x="4388" y="0"/>
                    </a:lnTo>
                    <a:cubicBezTo>
                      <a:pt x="1962" y="0"/>
                      <a:pt x="0" y="1957"/>
                      <a:pt x="0" y="4376"/>
                    </a:cubicBezTo>
                    <a:lnTo>
                      <a:pt x="0" y="73846"/>
                    </a:lnTo>
                    <a:cubicBezTo>
                      <a:pt x="0" y="76265"/>
                      <a:pt x="1962" y="78222"/>
                      <a:pt x="4388" y="78222"/>
                    </a:cubicBezTo>
                    <a:lnTo>
                      <a:pt x="43820" y="78222"/>
                    </a:lnTo>
                    <a:cubicBezTo>
                      <a:pt x="46239" y="78222"/>
                      <a:pt x="48208" y="76265"/>
                      <a:pt x="48208" y="73846"/>
                    </a:cubicBezTo>
                    <a:lnTo>
                      <a:pt x="48208" y="4376"/>
                    </a:lnTo>
                    <a:cubicBezTo>
                      <a:pt x="48208" y="1957"/>
                      <a:pt x="46239" y="0"/>
                      <a:pt x="43820" y="0"/>
                    </a:cubicBezTo>
                    <a:close/>
                    <a:moveTo>
                      <a:pt x="39425" y="69462"/>
                    </a:moveTo>
                    <a:lnTo>
                      <a:pt x="8783" y="69462"/>
                    </a:lnTo>
                    <a:lnTo>
                      <a:pt x="8783" y="8759"/>
                    </a:lnTo>
                    <a:lnTo>
                      <a:pt x="39425" y="8759"/>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8" name="Freeform 518">
                <a:extLst>
                  <a:ext uri="{FF2B5EF4-FFF2-40B4-BE49-F238E27FC236}">
                    <a16:creationId xmlns:a16="http://schemas.microsoft.com/office/drawing/2014/main" id="{56C80E59-20BB-E044-9DB8-2FDC57811071}"/>
                  </a:ext>
                </a:extLst>
              </p:cNvPr>
              <p:cNvSpPr/>
              <p:nvPr/>
            </p:nvSpPr>
            <p:spPr>
              <a:xfrm>
                <a:off x="8098001" y="2481124"/>
                <a:ext cx="48208" cy="110317"/>
              </a:xfrm>
              <a:custGeom>
                <a:avLst/>
                <a:gdLst>
                  <a:gd name="connsiteX0" fmla="*/ 43820 w 48208"/>
                  <a:gd name="connsiteY0" fmla="*/ 0 h 110317"/>
                  <a:gd name="connsiteX1" fmla="*/ 4395 w 48208"/>
                  <a:gd name="connsiteY1" fmla="*/ 0 h 110317"/>
                  <a:gd name="connsiteX2" fmla="*/ 0 w 48208"/>
                  <a:gd name="connsiteY2" fmla="*/ 4379 h 110317"/>
                  <a:gd name="connsiteX3" fmla="*/ 0 w 48208"/>
                  <a:gd name="connsiteY3" fmla="*/ 105941 h 110317"/>
                  <a:gd name="connsiteX4" fmla="*/ 4395 w 48208"/>
                  <a:gd name="connsiteY4" fmla="*/ 110317 h 110317"/>
                  <a:gd name="connsiteX5" fmla="*/ 43820 w 48208"/>
                  <a:gd name="connsiteY5" fmla="*/ 110317 h 110317"/>
                  <a:gd name="connsiteX6" fmla="*/ 48208 w 48208"/>
                  <a:gd name="connsiteY6" fmla="*/ 105941 h 110317"/>
                  <a:gd name="connsiteX7" fmla="*/ 48208 w 48208"/>
                  <a:gd name="connsiteY7" fmla="*/ 4379 h 110317"/>
                  <a:gd name="connsiteX8" fmla="*/ 43820 w 48208"/>
                  <a:gd name="connsiteY8" fmla="*/ 0 h 110317"/>
                  <a:gd name="connsiteX9" fmla="*/ 39425 w 48208"/>
                  <a:gd name="connsiteY9" fmla="*/ 101558 h 110317"/>
                  <a:gd name="connsiteX10" fmla="*/ 8783 w 48208"/>
                  <a:gd name="connsiteY10" fmla="*/ 101558 h 110317"/>
                  <a:gd name="connsiteX11" fmla="*/ 8783 w 48208"/>
                  <a:gd name="connsiteY11" fmla="*/ 8759 h 110317"/>
                  <a:gd name="connsiteX12" fmla="*/ 39425 w 48208"/>
                  <a:gd name="connsiteY12" fmla="*/ 8759 h 110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208" h="110317">
                    <a:moveTo>
                      <a:pt x="43820" y="0"/>
                    </a:moveTo>
                    <a:lnTo>
                      <a:pt x="4395" y="0"/>
                    </a:lnTo>
                    <a:cubicBezTo>
                      <a:pt x="1969" y="-1"/>
                      <a:pt x="0" y="1961"/>
                      <a:pt x="0" y="4379"/>
                    </a:cubicBezTo>
                    <a:lnTo>
                      <a:pt x="0" y="105941"/>
                    </a:lnTo>
                    <a:cubicBezTo>
                      <a:pt x="0" y="108360"/>
                      <a:pt x="1969" y="110317"/>
                      <a:pt x="4395" y="110317"/>
                    </a:cubicBezTo>
                    <a:lnTo>
                      <a:pt x="43820" y="110317"/>
                    </a:lnTo>
                    <a:cubicBezTo>
                      <a:pt x="46239" y="110317"/>
                      <a:pt x="48208" y="108360"/>
                      <a:pt x="48208" y="105941"/>
                    </a:cubicBezTo>
                    <a:lnTo>
                      <a:pt x="48208" y="4379"/>
                    </a:lnTo>
                    <a:cubicBezTo>
                      <a:pt x="48208" y="1961"/>
                      <a:pt x="46246" y="1"/>
                      <a:pt x="43820" y="0"/>
                    </a:cubicBezTo>
                    <a:close/>
                    <a:moveTo>
                      <a:pt x="39425" y="101558"/>
                    </a:moveTo>
                    <a:lnTo>
                      <a:pt x="8783" y="101558"/>
                    </a:lnTo>
                    <a:lnTo>
                      <a:pt x="8783" y="8759"/>
                    </a:lnTo>
                    <a:lnTo>
                      <a:pt x="39425" y="8759"/>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119" name="Group 1174">
              <a:extLst>
                <a:ext uri="{FF2B5EF4-FFF2-40B4-BE49-F238E27FC236}">
                  <a16:creationId xmlns:a16="http://schemas.microsoft.com/office/drawing/2014/main" id="{A6627DA3-C89F-B948-8748-BF8152E2E0FA}"/>
                </a:ext>
              </a:extLst>
            </p:cNvPr>
            <p:cNvGrpSpPr>
              <a:grpSpLocks noChangeAspect="1"/>
            </p:cNvGrpSpPr>
            <p:nvPr userDrawn="1"/>
          </p:nvGrpSpPr>
          <p:grpSpPr>
            <a:xfrm>
              <a:off x="5017714" y="5183618"/>
              <a:ext cx="216000" cy="315220"/>
              <a:chOff x="9558770" y="4715910"/>
              <a:chExt cx="187053" cy="272976"/>
            </a:xfrm>
          </p:grpSpPr>
          <p:sp>
            <p:nvSpPr>
              <p:cNvPr id="120" name="Freeform 1118">
                <a:extLst>
                  <a:ext uri="{FF2B5EF4-FFF2-40B4-BE49-F238E27FC236}">
                    <a16:creationId xmlns:a16="http://schemas.microsoft.com/office/drawing/2014/main" id="{858F5562-F295-474B-8BA5-ED97D2331BF2}"/>
                  </a:ext>
                </a:extLst>
              </p:cNvPr>
              <p:cNvSpPr/>
              <p:nvPr/>
            </p:nvSpPr>
            <p:spPr>
              <a:xfrm>
                <a:off x="9558770" y="4715910"/>
                <a:ext cx="187053" cy="166021"/>
              </a:xfrm>
              <a:custGeom>
                <a:avLst/>
                <a:gdLst>
                  <a:gd name="connsiteX0" fmla="*/ 150900 w 187053"/>
                  <a:gd name="connsiteY0" fmla="*/ 166021 h 166021"/>
                  <a:gd name="connsiteX1" fmla="*/ 153971 w 187053"/>
                  <a:gd name="connsiteY1" fmla="*/ 164880 h 166021"/>
                  <a:gd name="connsiteX2" fmla="*/ 164868 w 187053"/>
                  <a:gd name="connsiteY2" fmla="*/ 33048 h 166021"/>
                  <a:gd name="connsiteX3" fmla="*/ 33016 w 187053"/>
                  <a:gd name="connsiteY3" fmla="*/ 22194 h 166021"/>
                  <a:gd name="connsiteX4" fmla="*/ 22193 w 187053"/>
                  <a:gd name="connsiteY4" fmla="*/ 154033 h 166021"/>
                  <a:gd name="connsiteX5" fmla="*/ 33016 w 187053"/>
                  <a:gd name="connsiteY5" fmla="*/ 164880 h 166021"/>
                  <a:gd name="connsiteX6" fmla="*/ 39816 w 187053"/>
                  <a:gd name="connsiteY6" fmla="*/ 164310 h 166021"/>
                  <a:gd name="connsiteX7" fmla="*/ 39232 w 187053"/>
                  <a:gd name="connsiteY7" fmla="*/ 157573 h 166021"/>
                  <a:gd name="connsiteX8" fmla="*/ 29506 w 187053"/>
                  <a:gd name="connsiteY8" fmla="*/ 39237 h 166021"/>
                  <a:gd name="connsiteX9" fmla="*/ 147828 w 187053"/>
                  <a:gd name="connsiteY9" fmla="*/ 29486 h 166021"/>
                  <a:gd name="connsiteX10" fmla="*/ 157555 w 187053"/>
                  <a:gd name="connsiteY10" fmla="*/ 147830 h 166021"/>
                  <a:gd name="connsiteX11" fmla="*/ 147828 w 187053"/>
                  <a:gd name="connsiteY11" fmla="*/ 157587 h 166021"/>
                  <a:gd name="connsiteX12" fmla="*/ 147243 w 187053"/>
                  <a:gd name="connsiteY12" fmla="*/ 164339 h 166021"/>
                  <a:gd name="connsiteX13" fmla="*/ 150900 w 187053"/>
                  <a:gd name="connsiteY13" fmla="*/ 166021 h 166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7053" h="166021">
                    <a:moveTo>
                      <a:pt x="150900" y="166021"/>
                    </a:moveTo>
                    <a:cubicBezTo>
                      <a:pt x="152070" y="166021"/>
                      <a:pt x="153166" y="165619"/>
                      <a:pt x="153971" y="164880"/>
                    </a:cubicBezTo>
                    <a:cubicBezTo>
                      <a:pt x="193387" y="131474"/>
                      <a:pt x="198287" y="72452"/>
                      <a:pt x="164868" y="33048"/>
                    </a:cubicBezTo>
                    <a:cubicBezTo>
                      <a:pt x="131447" y="-6356"/>
                      <a:pt x="72432" y="-11212"/>
                      <a:pt x="33016" y="22194"/>
                    </a:cubicBezTo>
                    <a:cubicBezTo>
                      <a:pt x="-6328" y="55607"/>
                      <a:pt x="-11228" y="114629"/>
                      <a:pt x="22193" y="154033"/>
                    </a:cubicBezTo>
                    <a:cubicBezTo>
                      <a:pt x="25483" y="157939"/>
                      <a:pt x="29140" y="161567"/>
                      <a:pt x="33016" y="164880"/>
                    </a:cubicBezTo>
                    <a:cubicBezTo>
                      <a:pt x="35064" y="166592"/>
                      <a:pt x="38061" y="166329"/>
                      <a:pt x="39816" y="164310"/>
                    </a:cubicBezTo>
                    <a:cubicBezTo>
                      <a:pt x="41498" y="162298"/>
                      <a:pt x="41279" y="159284"/>
                      <a:pt x="39232" y="157573"/>
                    </a:cubicBezTo>
                    <a:cubicBezTo>
                      <a:pt x="3911" y="127590"/>
                      <a:pt x="-478" y="74610"/>
                      <a:pt x="29506" y="39237"/>
                    </a:cubicBezTo>
                    <a:cubicBezTo>
                      <a:pt x="59489" y="3870"/>
                      <a:pt x="112434" y="-497"/>
                      <a:pt x="147828" y="29486"/>
                    </a:cubicBezTo>
                    <a:cubicBezTo>
                      <a:pt x="183150" y="59476"/>
                      <a:pt x="187537" y="112456"/>
                      <a:pt x="157555" y="147830"/>
                    </a:cubicBezTo>
                    <a:cubicBezTo>
                      <a:pt x="154556" y="151341"/>
                      <a:pt x="151338" y="154603"/>
                      <a:pt x="147828" y="157587"/>
                    </a:cubicBezTo>
                    <a:cubicBezTo>
                      <a:pt x="145780" y="159299"/>
                      <a:pt x="145561" y="162320"/>
                      <a:pt x="147243" y="164339"/>
                    </a:cubicBezTo>
                    <a:cubicBezTo>
                      <a:pt x="148194" y="165407"/>
                      <a:pt x="149510" y="166021"/>
                      <a:pt x="150900" y="166021"/>
                    </a:cubicBezTo>
                    <a:close/>
                  </a:path>
                </a:pathLst>
              </a:custGeom>
              <a:solidFill>
                <a:srgbClr val="000000"/>
              </a:solidFill>
              <a:ln w="73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21" name="Freeform 1119">
                <a:extLst>
                  <a:ext uri="{FF2B5EF4-FFF2-40B4-BE49-F238E27FC236}">
                    <a16:creationId xmlns:a16="http://schemas.microsoft.com/office/drawing/2014/main" id="{E83B5A22-5FFA-384B-9E4A-FDE7A26C4B6A}"/>
                  </a:ext>
                </a:extLst>
              </p:cNvPr>
              <p:cNvSpPr/>
              <p:nvPr/>
            </p:nvSpPr>
            <p:spPr>
              <a:xfrm>
                <a:off x="9593614" y="4750824"/>
                <a:ext cx="117357" cy="99525"/>
              </a:xfrm>
              <a:custGeom>
                <a:avLst/>
                <a:gdLst>
                  <a:gd name="connsiteX0" fmla="*/ 58650 w 117357"/>
                  <a:gd name="connsiteY0" fmla="*/ 0 h 99525"/>
                  <a:gd name="connsiteX1" fmla="*/ 0 w 117357"/>
                  <a:gd name="connsiteY1" fmla="*/ 58685 h 99525"/>
                  <a:gd name="connsiteX2" fmla="*/ 15137 w 117357"/>
                  <a:gd name="connsiteY2" fmla="*/ 98016 h 99525"/>
                  <a:gd name="connsiteX3" fmla="*/ 21939 w 117357"/>
                  <a:gd name="connsiteY3" fmla="*/ 98353 h 99525"/>
                  <a:gd name="connsiteX4" fmla="*/ 22231 w 117357"/>
                  <a:gd name="connsiteY4" fmla="*/ 91587 h 99525"/>
                  <a:gd name="connsiteX5" fmla="*/ 25742 w 117357"/>
                  <a:gd name="connsiteY5" fmla="*/ 22244 h 99525"/>
                  <a:gd name="connsiteX6" fmla="*/ 95068 w 117357"/>
                  <a:gd name="connsiteY6" fmla="*/ 25747 h 99525"/>
                  <a:gd name="connsiteX7" fmla="*/ 95068 w 117357"/>
                  <a:gd name="connsiteY7" fmla="*/ 91587 h 99525"/>
                  <a:gd name="connsiteX8" fmla="*/ 95433 w 117357"/>
                  <a:gd name="connsiteY8" fmla="*/ 98353 h 99525"/>
                  <a:gd name="connsiteX9" fmla="*/ 102234 w 117357"/>
                  <a:gd name="connsiteY9" fmla="*/ 98009 h 99525"/>
                  <a:gd name="connsiteX10" fmla="*/ 97993 w 117357"/>
                  <a:gd name="connsiteY10" fmla="*/ 15141 h 99525"/>
                  <a:gd name="connsiteX11" fmla="*/ 58650 w 117357"/>
                  <a:gd name="connsiteY11" fmla="*/ 0 h 9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357" h="99525">
                    <a:moveTo>
                      <a:pt x="58650" y="0"/>
                    </a:moveTo>
                    <a:cubicBezTo>
                      <a:pt x="26253" y="7"/>
                      <a:pt x="0" y="26274"/>
                      <a:pt x="0" y="58685"/>
                    </a:cubicBezTo>
                    <a:cubicBezTo>
                      <a:pt x="0" y="73220"/>
                      <a:pt x="5411" y="87234"/>
                      <a:pt x="15137" y="98016"/>
                    </a:cubicBezTo>
                    <a:cubicBezTo>
                      <a:pt x="16966" y="99889"/>
                      <a:pt x="19964" y="100035"/>
                      <a:pt x="21939" y="98353"/>
                    </a:cubicBezTo>
                    <a:cubicBezTo>
                      <a:pt x="23913" y="96583"/>
                      <a:pt x="24059" y="93554"/>
                      <a:pt x="22231" y="91587"/>
                    </a:cubicBezTo>
                    <a:cubicBezTo>
                      <a:pt x="4095" y="71471"/>
                      <a:pt x="5631" y="40421"/>
                      <a:pt x="25742" y="22244"/>
                    </a:cubicBezTo>
                    <a:cubicBezTo>
                      <a:pt x="45852" y="4060"/>
                      <a:pt x="76932" y="5632"/>
                      <a:pt x="95068" y="25747"/>
                    </a:cubicBezTo>
                    <a:cubicBezTo>
                      <a:pt x="111960" y="44444"/>
                      <a:pt x="111960" y="72890"/>
                      <a:pt x="95068" y="91587"/>
                    </a:cubicBezTo>
                    <a:cubicBezTo>
                      <a:pt x="93313" y="93554"/>
                      <a:pt x="93459" y="96583"/>
                      <a:pt x="95433" y="98353"/>
                    </a:cubicBezTo>
                    <a:cubicBezTo>
                      <a:pt x="97407" y="100042"/>
                      <a:pt x="100406" y="99889"/>
                      <a:pt x="102234" y="98009"/>
                    </a:cubicBezTo>
                    <a:cubicBezTo>
                      <a:pt x="123953" y="73966"/>
                      <a:pt x="122052" y="36866"/>
                      <a:pt x="97993" y="15141"/>
                    </a:cubicBezTo>
                    <a:cubicBezTo>
                      <a:pt x="87242" y="5398"/>
                      <a:pt x="73202" y="0"/>
                      <a:pt x="58650" y="0"/>
                    </a:cubicBezTo>
                    <a:close/>
                  </a:path>
                </a:pathLst>
              </a:custGeom>
              <a:solidFill>
                <a:srgbClr val="000000"/>
              </a:solidFill>
              <a:ln w="73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22" name="Freeform 1120">
                <a:extLst>
                  <a:ext uri="{FF2B5EF4-FFF2-40B4-BE49-F238E27FC236}">
                    <a16:creationId xmlns:a16="http://schemas.microsoft.com/office/drawing/2014/main" id="{6BF70DDE-67C9-7646-9CF2-684B99976B88}"/>
                  </a:ext>
                </a:extLst>
              </p:cNvPr>
              <p:cNvSpPr/>
              <p:nvPr/>
            </p:nvSpPr>
            <p:spPr>
              <a:xfrm>
                <a:off x="9579683" y="4784549"/>
                <a:ext cx="145225" cy="204337"/>
              </a:xfrm>
              <a:custGeom>
                <a:avLst/>
                <a:gdLst>
                  <a:gd name="connsiteX0" fmla="*/ 144832 w 145225"/>
                  <a:gd name="connsiteY0" fmla="*/ 201477 h 204337"/>
                  <a:gd name="connsiteX1" fmla="*/ 144905 w 145225"/>
                  <a:gd name="connsiteY1" fmla="*/ 197819 h 204337"/>
                  <a:gd name="connsiteX2" fmla="*/ 85963 w 145225"/>
                  <a:gd name="connsiteY2" fmla="*/ 46004 h 204337"/>
                  <a:gd name="connsiteX3" fmla="*/ 86329 w 145225"/>
                  <a:gd name="connsiteY3" fmla="*/ 45741 h 204337"/>
                  <a:gd name="connsiteX4" fmla="*/ 93423 w 145225"/>
                  <a:gd name="connsiteY4" fmla="*/ 11216 h 204337"/>
                  <a:gd name="connsiteX5" fmla="*/ 58906 w 145225"/>
                  <a:gd name="connsiteY5" fmla="*/ 4113 h 204337"/>
                  <a:gd name="connsiteX6" fmla="*/ 51812 w 145225"/>
                  <a:gd name="connsiteY6" fmla="*/ 38646 h 204337"/>
                  <a:gd name="connsiteX7" fmla="*/ 58906 w 145225"/>
                  <a:gd name="connsiteY7" fmla="*/ 45741 h 204337"/>
                  <a:gd name="connsiteX8" fmla="*/ 59271 w 145225"/>
                  <a:gd name="connsiteY8" fmla="*/ 46004 h 204337"/>
                  <a:gd name="connsiteX9" fmla="*/ 59125 w 145225"/>
                  <a:gd name="connsiteY9" fmla="*/ 46443 h 204337"/>
                  <a:gd name="connsiteX10" fmla="*/ 329 w 145225"/>
                  <a:gd name="connsiteY10" fmla="*/ 197819 h 204337"/>
                  <a:gd name="connsiteX11" fmla="*/ 3035 w 145225"/>
                  <a:gd name="connsiteY11" fmla="*/ 204008 h 204337"/>
                  <a:gd name="connsiteX12" fmla="*/ 3035 w 145225"/>
                  <a:gd name="connsiteY12" fmla="*/ 204008 h 204337"/>
                  <a:gd name="connsiteX13" fmla="*/ 4790 w 145225"/>
                  <a:gd name="connsiteY13" fmla="*/ 204337 h 204337"/>
                  <a:gd name="connsiteX14" fmla="*/ 9251 w 145225"/>
                  <a:gd name="connsiteY14" fmla="*/ 201287 h 204337"/>
                  <a:gd name="connsiteX15" fmla="*/ 22853 w 145225"/>
                  <a:gd name="connsiteY15" fmla="*/ 166220 h 204337"/>
                  <a:gd name="connsiteX16" fmla="*/ 122381 w 145225"/>
                  <a:gd name="connsiteY16" fmla="*/ 166220 h 204337"/>
                  <a:gd name="connsiteX17" fmla="*/ 135983 w 145225"/>
                  <a:gd name="connsiteY17" fmla="*/ 201287 h 204337"/>
                  <a:gd name="connsiteX18" fmla="*/ 142199 w 145225"/>
                  <a:gd name="connsiteY18" fmla="*/ 204015 h 204337"/>
                  <a:gd name="connsiteX19" fmla="*/ 144832 w 145225"/>
                  <a:gd name="connsiteY19" fmla="*/ 201477 h 204337"/>
                  <a:gd name="connsiteX20" fmla="*/ 57296 w 145225"/>
                  <a:gd name="connsiteY20" fmla="*/ 24945 h 204337"/>
                  <a:gd name="connsiteX21" fmla="*/ 72581 w 145225"/>
                  <a:gd name="connsiteY21" fmla="*/ 9592 h 204337"/>
                  <a:gd name="connsiteX22" fmla="*/ 87938 w 145225"/>
                  <a:gd name="connsiteY22" fmla="*/ 24945 h 204337"/>
                  <a:gd name="connsiteX23" fmla="*/ 72581 w 145225"/>
                  <a:gd name="connsiteY23" fmla="*/ 40299 h 204337"/>
                  <a:gd name="connsiteX24" fmla="*/ 57296 w 145225"/>
                  <a:gd name="connsiteY24" fmla="*/ 24945 h 204337"/>
                  <a:gd name="connsiteX25" fmla="*/ 47204 w 145225"/>
                  <a:gd name="connsiteY25" fmla="*/ 103512 h 204337"/>
                  <a:gd name="connsiteX26" fmla="*/ 68192 w 145225"/>
                  <a:gd name="connsiteY26" fmla="*/ 49464 h 204337"/>
                  <a:gd name="connsiteX27" fmla="*/ 68705 w 145225"/>
                  <a:gd name="connsiteY27" fmla="*/ 49530 h 204337"/>
                  <a:gd name="connsiteX28" fmla="*/ 76529 w 145225"/>
                  <a:gd name="connsiteY28" fmla="*/ 49530 h 204337"/>
                  <a:gd name="connsiteX29" fmla="*/ 76968 w 145225"/>
                  <a:gd name="connsiteY29" fmla="*/ 49464 h 204337"/>
                  <a:gd name="connsiteX30" fmla="*/ 77188 w 145225"/>
                  <a:gd name="connsiteY30" fmla="*/ 49903 h 204337"/>
                  <a:gd name="connsiteX31" fmla="*/ 98322 w 145225"/>
                  <a:gd name="connsiteY31" fmla="*/ 104317 h 204337"/>
                  <a:gd name="connsiteX32" fmla="*/ 46913 w 145225"/>
                  <a:gd name="connsiteY32" fmla="*/ 104317 h 204337"/>
                  <a:gd name="connsiteX33" fmla="*/ 26582 w 145225"/>
                  <a:gd name="connsiteY33" fmla="*/ 156726 h 204337"/>
                  <a:gd name="connsiteX34" fmla="*/ 26875 w 145225"/>
                  <a:gd name="connsiteY34" fmla="*/ 155921 h 204337"/>
                  <a:gd name="connsiteX35" fmla="*/ 43256 w 145225"/>
                  <a:gd name="connsiteY35" fmla="*/ 113796 h 204337"/>
                  <a:gd name="connsiteX36" fmla="*/ 101978 w 145225"/>
                  <a:gd name="connsiteY36" fmla="*/ 113796 h 204337"/>
                  <a:gd name="connsiteX37" fmla="*/ 118652 w 145225"/>
                  <a:gd name="connsiteY37" fmla="*/ 156726 h 204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45225" h="204337">
                    <a:moveTo>
                      <a:pt x="144832" y="201477"/>
                    </a:moveTo>
                    <a:cubicBezTo>
                      <a:pt x="145344" y="200321"/>
                      <a:pt x="145344" y="198997"/>
                      <a:pt x="144905" y="197819"/>
                    </a:cubicBezTo>
                    <a:lnTo>
                      <a:pt x="85963" y="46004"/>
                    </a:lnTo>
                    <a:lnTo>
                      <a:pt x="86329" y="45741"/>
                    </a:lnTo>
                    <a:cubicBezTo>
                      <a:pt x="97810" y="38170"/>
                      <a:pt x="101027" y="22707"/>
                      <a:pt x="93423" y="11216"/>
                    </a:cubicBezTo>
                    <a:cubicBezTo>
                      <a:pt x="85817" y="-283"/>
                      <a:pt x="70387" y="-3457"/>
                      <a:pt x="58906" y="4113"/>
                    </a:cubicBezTo>
                    <a:cubicBezTo>
                      <a:pt x="47424" y="11691"/>
                      <a:pt x="44207" y="27147"/>
                      <a:pt x="51812" y="38646"/>
                    </a:cubicBezTo>
                    <a:cubicBezTo>
                      <a:pt x="53640" y="41469"/>
                      <a:pt x="56054" y="43883"/>
                      <a:pt x="58906" y="45741"/>
                    </a:cubicBezTo>
                    <a:lnTo>
                      <a:pt x="59271" y="46004"/>
                    </a:lnTo>
                    <a:lnTo>
                      <a:pt x="59125" y="46443"/>
                    </a:lnTo>
                    <a:lnTo>
                      <a:pt x="329" y="197819"/>
                    </a:lnTo>
                    <a:cubicBezTo>
                      <a:pt x="-621" y="200277"/>
                      <a:pt x="548" y="203049"/>
                      <a:pt x="3035" y="204008"/>
                    </a:cubicBezTo>
                    <a:cubicBezTo>
                      <a:pt x="3035" y="204008"/>
                      <a:pt x="3035" y="204008"/>
                      <a:pt x="3035" y="204008"/>
                    </a:cubicBezTo>
                    <a:cubicBezTo>
                      <a:pt x="3620" y="204227"/>
                      <a:pt x="4205" y="204337"/>
                      <a:pt x="4790" y="204337"/>
                    </a:cubicBezTo>
                    <a:cubicBezTo>
                      <a:pt x="6765" y="204330"/>
                      <a:pt x="8520" y="203123"/>
                      <a:pt x="9251" y="201287"/>
                    </a:cubicBezTo>
                    <a:lnTo>
                      <a:pt x="22853" y="166220"/>
                    </a:lnTo>
                    <a:lnTo>
                      <a:pt x="122381" y="166220"/>
                    </a:lnTo>
                    <a:lnTo>
                      <a:pt x="135983" y="201287"/>
                    </a:lnTo>
                    <a:cubicBezTo>
                      <a:pt x="136934" y="203744"/>
                      <a:pt x="139713" y="204966"/>
                      <a:pt x="142199" y="204015"/>
                    </a:cubicBezTo>
                    <a:cubicBezTo>
                      <a:pt x="143369" y="203561"/>
                      <a:pt x="144320" y="202647"/>
                      <a:pt x="144832" y="201477"/>
                    </a:cubicBezTo>
                    <a:close/>
                    <a:moveTo>
                      <a:pt x="57296" y="24945"/>
                    </a:moveTo>
                    <a:cubicBezTo>
                      <a:pt x="57296" y="16468"/>
                      <a:pt x="64171" y="9592"/>
                      <a:pt x="72581" y="9592"/>
                    </a:cubicBezTo>
                    <a:cubicBezTo>
                      <a:pt x="81063" y="9592"/>
                      <a:pt x="87938" y="16468"/>
                      <a:pt x="87938" y="24945"/>
                    </a:cubicBezTo>
                    <a:cubicBezTo>
                      <a:pt x="87938" y="33430"/>
                      <a:pt x="81063" y="40299"/>
                      <a:pt x="72581" y="40299"/>
                    </a:cubicBezTo>
                    <a:cubicBezTo>
                      <a:pt x="64171" y="40284"/>
                      <a:pt x="57296" y="33423"/>
                      <a:pt x="57296" y="24945"/>
                    </a:cubicBezTo>
                    <a:close/>
                    <a:moveTo>
                      <a:pt x="47204" y="103512"/>
                    </a:moveTo>
                    <a:lnTo>
                      <a:pt x="68192" y="49464"/>
                    </a:lnTo>
                    <a:lnTo>
                      <a:pt x="68705" y="49530"/>
                    </a:lnTo>
                    <a:cubicBezTo>
                      <a:pt x="71264" y="50005"/>
                      <a:pt x="73970" y="50005"/>
                      <a:pt x="76529" y="49530"/>
                    </a:cubicBezTo>
                    <a:lnTo>
                      <a:pt x="76968" y="49464"/>
                    </a:lnTo>
                    <a:lnTo>
                      <a:pt x="77188" y="49903"/>
                    </a:lnTo>
                    <a:lnTo>
                      <a:pt x="98322" y="104317"/>
                    </a:lnTo>
                    <a:lnTo>
                      <a:pt x="46913" y="104317"/>
                    </a:lnTo>
                    <a:close/>
                    <a:moveTo>
                      <a:pt x="26582" y="156726"/>
                    </a:moveTo>
                    <a:lnTo>
                      <a:pt x="26875" y="155921"/>
                    </a:lnTo>
                    <a:lnTo>
                      <a:pt x="43256" y="113796"/>
                    </a:lnTo>
                    <a:lnTo>
                      <a:pt x="101978" y="113796"/>
                    </a:lnTo>
                    <a:lnTo>
                      <a:pt x="118652" y="156726"/>
                    </a:lnTo>
                    <a:close/>
                  </a:path>
                </a:pathLst>
              </a:custGeom>
              <a:solidFill>
                <a:srgbClr val="000000"/>
              </a:solidFill>
              <a:ln w="73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123" name="Group 363">
              <a:extLst>
                <a:ext uri="{FF2B5EF4-FFF2-40B4-BE49-F238E27FC236}">
                  <a16:creationId xmlns:a16="http://schemas.microsoft.com/office/drawing/2014/main" id="{16CC4324-6D06-374F-816A-1E1E0A1E25CC}"/>
                </a:ext>
              </a:extLst>
            </p:cNvPr>
            <p:cNvGrpSpPr>
              <a:grpSpLocks noChangeAspect="1"/>
            </p:cNvGrpSpPr>
            <p:nvPr userDrawn="1"/>
          </p:nvGrpSpPr>
          <p:grpSpPr>
            <a:xfrm>
              <a:off x="5576807" y="5198596"/>
              <a:ext cx="324000" cy="329468"/>
              <a:chOff x="3829293" y="3244156"/>
              <a:chExt cx="257982" cy="262336"/>
            </a:xfrm>
          </p:grpSpPr>
          <p:sp>
            <p:nvSpPr>
              <p:cNvPr id="124" name="Freeform 1024">
                <a:extLst>
                  <a:ext uri="{FF2B5EF4-FFF2-40B4-BE49-F238E27FC236}">
                    <a16:creationId xmlns:a16="http://schemas.microsoft.com/office/drawing/2014/main" id="{3B2B8013-B219-234F-AD2F-88979508F5F7}"/>
                  </a:ext>
                </a:extLst>
              </p:cNvPr>
              <p:cNvSpPr/>
              <p:nvPr/>
            </p:nvSpPr>
            <p:spPr>
              <a:xfrm>
                <a:off x="3829293" y="3271094"/>
                <a:ext cx="257982" cy="235398"/>
              </a:xfrm>
              <a:custGeom>
                <a:avLst/>
                <a:gdLst>
                  <a:gd name="connsiteX0" fmla="*/ 257732 w 257982"/>
                  <a:gd name="connsiteY0" fmla="*/ 159223 h 235398"/>
                  <a:gd name="connsiteX1" fmla="*/ 252124 w 257982"/>
                  <a:gd name="connsiteY1" fmla="*/ 156548 h 235398"/>
                  <a:gd name="connsiteX2" fmla="*/ 252124 w 257982"/>
                  <a:gd name="connsiteY2" fmla="*/ 156548 h 235398"/>
                  <a:gd name="connsiteX3" fmla="*/ 147176 w 257982"/>
                  <a:gd name="connsiteY3" fmla="*/ 193622 h 235398"/>
                  <a:gd name="connsiteX4" fmla="*/ 118881 w 257982"/>
                  <a:gd name="connsiteY4" fmla="*/ 180717 h 235398"/>
                  <a:gd name="connsiteX5" fmla="*/ 55930 w 257982"/>
                  <a:gd name="connsiteY5" fmla="*/ 2924 h 235398"/>
                  <a:gd name="connsiteX6" fmla="*/ 51786 w 257982"/>
                  <a:gd name="connsiteY6" fmla="*/ 0 h 235398"/>
                  <a:gd name="connsiteX7" fmla="*/ 4376 w 257982"/>
                  <a:gd name="connsiteY7" fmla="*/ 0 h 235398"/>
                  <a:gd name="connsiteX8" fmla="*/ 0 w 257982"/>
                  <a:gd name="connsiteY8" fmla="*/ 4402 h 235398"/>
                  <a:gd name="connsiteX9" fmla="*/ 4376 w 257982"/>
                  <a:gd name="connsiteY9" fmla="*/ 8769 h 235398"/>
                  <a:gd name="connsiteX10" fmla="*/ 48677 w 257982"/>
                  <a:gd name="connsiteY10" fmla="*/ 8769 h 235398"/>
                  <a:gd name="connsiteX11" fmla="*/ 110607 w 257982"/>
                  <a:gd name="connsiteY11" fmla="*/ 183666 h 235398"/>
                  <a:gd name="connsiteX12" fmla="*/ 99354 w 257982"/>
                  <a:gd name="connsiteY12" fmla="*/ 220900 h 235398"/>
                  <a:gd name="connsiteX13" fmla="*/ 136670 w 257982"/>
                  <a:gd name="connsiteY13" fmla="*/ 232120 h 235398"/>
                  <a:gd name="connsiteX14" fmla="*/ 150502 w 257982"/>
                  <a:gd name="connsiteY14" fmla="*/ 201748 h 235398"/>
                  <a:gd name="connsiteX15" fmla="*/ 255051 w 257982"/>
                  <a:gd name="connsiteY15" fmla="*/ 164818 h 235398"/>
                  <a:gd name="connsiteX16" fmla="*/ 257732 w 257982"/>
                  <a:gd name="connsiteY16" fmla="*/ 159223 h 235398"/>
                  <a:gd name="connsiteX17" fmla="*/ 257732 w 257982"/>
                  <a:gd name="connsiteY17" fmla="*/ 159223 h 235398"/>
                  <a:gd name="connsiteX18" fmla="*/ 123656 w 257982"/>
                  <a:gd name="connsiteY18" fmla="*/ 226431 h 235398"/>
                  <a:gd name="connsiteX19" fmla="*/ 104897 w 257982"/>
                  <a:gd name="connsiteY19" fmla="*/ 207713 h 235398"/>
                  <a:gd name="connsiteX20" fmla="*/ 123656 w 257982"/>
                  <a:gd name="connsiteY20" fmla="*/ 189002 h 235398"/>
                  <a:gd name="connsiteX21" fmla="*/ 142408 w 257982"/>
                  <a:gd name="connsiteY21" fmla="*/ 207713 h 235398"/>
                  <a:gd name="connsiteX22" fmla="*/ 123656 w 257982"/>
                  <a:gd name="connsiteY22" fmla="*/ 226431 h 235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57982" h="235398">
                    <a:moveTo>
                      <a:pt x="257732" y="159223"/>
                    </a:moveTo>
                    <a:cubicBezTo>
                      <a:pt x="256920" y="156938"/>
                      <a:pt x="254413" y="155745"/>
                      <a:pt x="252124" y="156548"/>
                    </a:cubicBezTo>
                    <a:cubicBezTo>
                      <a:pt x="252124" y="156548"/>
                      <a:pt x="252124" y="156548"/>
                      <a:pt x="252124" y="156548"/>
                    </a:cubicBezTo>
                    <a:lnTo>
                      <a:pt x="147176" y="193622"/>
                    </a:lnTo>
                    <a:cubicBezTo>
                      <a:pt x="141466" y="183739"/>
                      <a:pt x="130105" y="178555"/>
                      <a:pt x="118881" y="180717"/>
                    </a:cubicBezTo>
                    <a:lnTo>
                      <a:pt x="55930" y="2924"/>
                    </a:lnTo>
                    <a:cubicBezTo>
                      <a:pt x="55307" y="1173"/>
                      <a:pt x="53648" y="1"/>
                      <a:pt x="51786" y="0"/>
                    </a:cubicBezTo>
                    <a:lnTo>
                      <a:pt x="4376" y="0"/>
                    </a:lnTo>
                    <a:cubicBezTo>
                      <a:pt x="1949" y="9"/>
                      <a:pt x="-7" y="1980"/>
                      <a:pt x="0" y="4402"/>
                    </a:cubicBezTo>
                    <a:cubicBezTo>
                      <a:pt x="7" y="6810"/>
                      <a:pt x="1964" y="8759"/>
                      <a:pt x="4376" y="8769"/>
                    </a:cubicBezTo>
                    <a:lnTo>
                      <a:pt x="48677" y="8769"/>
                    </a:lnTo>
                    <a:lnTo>
                      <a:pt x="110607" y="183666"/>
                    </a:lnTo>
                    <a:cubicBezTo>
                      <a:pt x="97195" y="190846"/>
                      <a:pt x="92159" y="207518"/>
                      <a:pt x="99354" y="220900"/>
                    </a:cubicBezTo>
                    <a:cubicBezTo>
                      <a:pt x="106556" y="234282"/>
                      <a:pt x="123258" y="239307"/>
                      <a:pt x="136670" y="232120"/>
                    </a:cubicBezTo>
                    <a:cubicBezTo>
                      <a:pt x="147618" y="226264"/>
                      <a:pt x="153277" y="213822"/>
                      <a:pt x="150502" y="201748"/>
                    </a:cubicBezTo>
                    <a:lnTo>
                      <a:pt x="255051" y="164818"/>
                    </a:lnTo>
                    <a:cubicBezTo>
                      <a:pt x="257340" y="164009"/>
                      <a:pt x="258536" y="161507"/>
                      <a:pt x="257732" y="159223"/>
                    </a:cubicBezTo>
                    <a:cubicBezTo>
                      <a:pt x="257732" y="159223"/>
                      <a:pt x="257732" y="159223"/>
                      <a:pt x="257732" y="159223"/>
                    </a:cubicBezTo>
                    <a:close/>
                    <a:moveTo>
                      <a:pt x="123656" y="226431"/>
                    </a:moveTo>
                    <a:cubicBezTo>
                      <a:pt x="113295" y="226431"/>
                      <a:pt x="104897" y="218051"/>
                      <a:pt x="104897" y="207713"/>
                    </a:cubicBezTo>
                    <a:cubicBezTo>
                      <a:pt x="104897" y="197381"/>
                      <a:pt x="113295" y="189002"/>
                      <a:pt x="123656" y="189002"/>
                    </a:cubicBezTo>
                    <a:cubicBezTo>
                      <a:pt x="134010" y="189002"/>
                      <a:pt x="142408" y="197381"/>
                      <a:pt x="142408" y="207713"/>
                    </a:cubicBezTo>
                    <a:cubicBezTo>
                      <a:pt x="142401" y="218044"/>
                      <a:pt x="134010" y="226416"/>
                      <a:pt x="123656" y="226431"/>
                    </a:cubicBez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25" name="Freeform 1025">
                <a:extLst>
                  <a:ext uri="{FF2B5EF4-FFF2-40B4-BE49-F238E27FC236}">
                    <a16:creationId xmlns:a16="http://schemas.microsoft.com/office/drawing/2014/main" id="{A88C4977-8EC4-9144-96F7-1F8A8483E399}"/>
                  </a:ext>
                </a:extLst>
              </p:cNvPr>
              <p:cNvSpPr/>
              <p:nvPr/>
            </p:nvSpPr>
            <p:spPr>
              <a:xfrm>
                <a:off x="3912626" y="3244156"/>
                <a:ext cx="159129" cy="199170"/>
              </a:xfrm>
              <a:custGeom>
                <a:avLst/>
                <a:gdLst>
                  <a:gd name="connsiteX0" fmla="*/ 27947 w 159129"/>
                  <a:gd name="connsiteY0" fmla="*/ 118092 h 199170"/>
                  <a:gd name="connsiteX1" fmla="*/ 28034 w 159129"/>
                  <a:gd name="connsiteY1" fmla="*/ 118244 h 199170"/>
                  <a:gd name="connsiteX2" fmla="*/ 55699 w 159129"/>
                  <a:gd name="connsiteY2" fmla="*/ 196246 h 199170"/>
                  <a:gd name="connsiteX3" fmla="*/ 61307 w 159129"/>
                  <a:gd name="connsiteY3" fmla="*/ 198921 h 199170"/>
                  <a:gd name="connsiteX4" fmla="*/ 156205 w 159129"/>
                  <a:gd name="connsiteY4" fmla="*/ 164775 h 199170"/>
                  <a:gd name="connsiteX5" fmla="*/ 158878 w 159129"/>
                  <a:gd name="connsiteY5" fmla="*/ 159179 h 199170"/>
                  <a:gd name="connsiteX6" fmla="*/ 131178 w 159129"/>
                  <a:gd name="connsiteY6" fmla="*/ 81079 h 199170"/>
                  <a:gd name="connsiteX7" fmla="*/ 131105 w 159129"/>
                  <a:gd name="connsiteY7" fmla="*/ 80961 h 199170"/>
                  <a:gd name="connsiteX8" fmla="*/ 103434 w 159129"/>
                  <a:gd name="connsiteY8" fmla="*/ 2922 h 199170"/>
                  <a:gd name="connsiteX9" fmla="*/ 97826 w 159129"/>
                  <a:gd name="connsiteY9" fmla="*/ 253 h 199170"/>
                  <a:gd name="connsiteX10" fmla="*/ 97818 w 159129"/>
                  <a:gd name="connsiteY10" fmla="*/ 253 h 199170"/>
                  <a:gd name="connsiteX11" fmla="*/ 2928 w 159129"/>
                  <a:gd name="connsiteY11" fmla="*/ 34395 h 199170"/>
                  <a:gd name="connsiteX12" fmla="*/ 254 w 159129"/>
                  <a:gd name="connsiteY12" fmla="*/ 39992 h 199170"/>
                  <a:gd name="connsiteX13" fmla="*/ 62517 w 159129"/>
                  <a:gd name="connsiteY13" fmla="*/ 189190 h 199170"/>
                  <a:gd name="connsiteX14" fmla="*/ 37751 w 159129"/>
                  <a:gd name="connsiteY14" fmla="*/ 119357 h 199170"/>
                  <a:gd name="connsiteX15" fmla="*/ 124360 w 159129"/>
                  <a:gd name="connsiteY15" fmla="*/ 88139 h 199170"/>
                  <a:gd name="connsiteX16" fmla="*/ 149126 w 159129"/>
                  <a:gd name="connsiteY16" fmla="*/ 157972 h 199170"/>
                  <a:gd name="connsiteX17" fmla="*/ 96608 w 159129"/>
                  <a:gd name="connsiteY17" fmla="*/ 9980 h 199170"/>
                  <a:gd name="connsiteX18" fmla="*/ 121382 w 159129"/>
                  <a:gd name="connsiteY18" fmla="*/ 79814 h 199170"/>
                  <a:gd name="connsiteX19" fmla="*/ 34766 w 159129"/>
                  <a:gd name="connsiteY19" fmla="*/ 111029 h 199170"/>
                  <a:gd name="connsiteX20" fmla="*/ 10000 w 159129"/>
                  <a:gd name="connsiteY20" fmla="*/ 41199 h 19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129" h="199170">
                    <a:moveTo>
                      <a:pt x="27947" y="118092"/>
                    </a:moveTo>
                    <a:cubicBezTo>
                      <a:pt x="27969" y="118150"/>
                      <a:pt x="28013" y="118186"/>
                      <a:pt x="28034" y="118244"/>
                    </a:cubicBezTo>
                    <a:lnTo>
                      <a:pt x="55699" y="196246"/>
                    </a:lnTo>
                    <a:cubicBezTo>
                      <a:pt x="56503" y="198531"/>
                      <a:pt x="59017" y="199723"/>
                      <a:pt x="61307" y="198921"/>
                    </a:cubicBezTo>
                    <a:lnTo>
                      <a:pt x="156205" y="164775"/>
                    </a:lnTo>
                    <a:cubicBezTo>
                      <a:pt x="158487" y="163965"/>
                      <a:pt x="159683" y="161464"/>
                      <a:pt x="158878" y="159179"/>
                    </a:cubicBezTo>
                    <a:lnTo>
                      <a:pt x="131178" y="81079"/>
                    </a:lnTo>
                    <a:cubicBezTo>
                      <a:pt x="131163" y="81035"/>
                      <a:pt x="131127" y="81003"/>
                      <a:pt x="131105" y="80961"/>
                    </a:cubicBezTo>
                    <a:lnTo>
                      <a:pt x="103434" y="2922"/>
                    </a:lnTo>
                    <a:cubicBezTo>
                      <a:pt x="102622" y="639"/>
                      <a:pt x="100108" y="-556"/>
                      <a:pt x="97826" y="253"/>
                    </a:cubicBezTo>
                    <a:cubicBezTo>
                      <a:pt x="97826" y="253"/>
                      <a:pt x="97826" y="253"/>
                      <a:pt x="97818" y="253"/>
                    </a:cubicBezTo>
                    <a:lnTo>
                      <a:pt x="2928" y="34395"/>
                    </a:lnTo>
                    <a:cubicBezTo>
                      <a:pt x="638" y="35204"/>
                      <a:pt x="-557" y="37709"/>
                      <a:pt x="254" y="39992"/>
                    </a:cubicBezTo>
                    <a:close/>
                    <a:moveTo>
                      <a:pt x="62517" y="189190"/>
                    </a:moveTo>
                    <a:lnTo>
                      <a:pt x="37751" y="119357"/>
                    </a:lnTo>
                    <a:lnTo>
                      <a:pt x="124360" y="88139"/>
                    </a:lnTo>
                    <a:lnTo>
                      <a:pt x="149126" y="157972"/>
                    </a:lnTo>
                    <a:close/>
                    <a:moveTo>
                      <a:pt x="96608" y="9980"/>
                    </a:moveTo>
                    <a:lnTo>
                      <a:pt x="121382" y="79814"/>
                    </a:lnTo>
                    <a:lnTo>
                      <a:pt x="34766" y="111029"/>
                    </a:lnTo>
                    <a:lnTo>
                      <a:pt x="10000" y="41199"/>
                    </a:ln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sp>
          <p:nvSpPr>
            <p:cNvPr id="126" name="Ellipse 125">
              <a:extLst>
                <a:ext uri="{FF2B5EF4-FFF2-40B4-BE49-F238E27FC236}">
                  <a16:creationId xmlns:a16="http://schemas.microsoft.com/office/drawing/2014/main" id="{07E83C43-01EE-714C-A4B8-A1BA5A1E1059}"/>
                </a:ext>
              </a:extLst>
            </p:cNvPr>
            <p:cNvSpPr/>
            <p:nvPr userDrawn="1"/>
          </p:nvSpPr>
          <p:spPr bwMode="gray">
            <a:xfrm>
              <a:off x="3669892" y="5094622"/>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27" name="Ellipse 126">
              <a:extLst>
                <a:ext uri="{FF2B5EF4-FFF2-40B4-BE49-F238E27FC236}">
                  <a16:creationId xmlns:a16="http://schemas.microsoft.com/office/drawing/2014/main" id="{07E83C43-01EE-714C-A4B8-A1BA5A1E1059}"/>
                </a:ext>
              </a:extLst>
            </p:cNvPr>
            <p:cNvSpPr/>
            <p:nvPr userDrawn="1"/>
          </p:nvSpPr>
          <p:spPr bwMode="gray">
            <a:xfrm>
              <a:off x="4279873" y="5091385"/>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28" name="Ellipse 127">
              <a:extLst>
                <a:ext uri="{FF2B5EF4-FFF2-40B4-BE49-F238E27FC236}">
                  <a16:creationId xmlns:a16="http://schemas.microsoft.com/office/drawing/2014/main" id="{07E83C43-01EE-714C-A4B8-A1BA5A1E1059}"/>
                </a:ext>
              </a:extLst>
            </p:cNvPr>
            <p:cNvSpPr/>
            <p:nvPr userDrawn="1"/>
          </p:nvSpPr>
          <p:spPr bwMode="gray">
            <a:xfrm>
              <a:off x="4873714" y="5093209"/>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29" name="Ellipse 128">
              <a:extLst>
                <a:ext uri="{FF2B5EF4-FFF2-40B4-BE49-F238E27FC236}">
                  <a16:creationId xmlns:a16="http://schemas.microsoft.com/office/drawing/2014/main" id="{07E83C43-01EE-714C-A4B8-A1BA5A1E1059}"/>
                </a:ext>
              </a:extLst>
            </p:cNvPr>
            <p:cNvSpPr/>
            <p:nvPr userDrawn="1"/>
          </p:nvSpPr>
          <p:spPr bwMode="gray">
            <a:xfrm>
              <a:off x="5471343" y="5088949"/>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grpSp>
      <p:graphicFrame>
        <p:nvGraphicFramePr>
          <p:cNvPr id="87" name="Table 15"/>
          <p:cNvGraphicFramePr>
            <a:graphicFrameLocks noGrp="1"/>
          </p:cNvGraphicFramePr>
          <p:nvPr userDrawn="1">
            <p:extLst>
              <p:ext uri="{D42A27DB-BD31-4B8C-83A1-F6EECF244321}">
                <p14:modId xmlns:p14="http://schemas.microsoft.com/office/powerpoint/2010/main" val="711877245"/>
              </p:ext>
            </p:extLst>
          </p:nvPr>
        </p:nvGraphicFramePr>
        <p:xfrm>
          <a:off x="4234194" y="1331640"/>
          <a:ext cx="2493535" cy="2556510"/>
        </p:xfrm>
        <a:graphic>
          <a:graphicData uri="http://schemas.openxmlformats.org/drawingml/2006/table">
            <a:tbl>
              <a:tblPr firstRow="1" bandRow="1">
                <a:tableStyleId>{2D5ABB26-0587-4C30-8999-92F81FD0307C}</a:tableStyleId>
              </a:tblPr>
              <a:tblGrid>
                <a:gridCol w="2493535">
                  <a:extLst>
                    <a:ext uri="{9D8B030D-6E8A-4147-A177-3AD203B41FA5}">
                      <a16:colId xmlns:a16="http://schemas.microsoft.com/office/drawing/2014/main" val="2557566579"/>
                    </a:ext>
                  </a:extLst>
                </a:gridCol>
              </a:tblGrid>
              <a:tr h="400756">
                <a:tc>
                  <a:txBody>
                    <a:bodyPr/>
                    <a:lstStyle/>
                    <a:p>
                      <a:pPr marL="0" marR="0" lvl="0" indent="0" algn="l" defTabSz="685800" rtl="0" eaLnBrk="1" fontAlgn="auto" latinLnBrk="0" hangingPunct="1">
                        <a:lnSpc>
                          <a:spcPts val="1400"/>
                        </a:lnSpc>
                        <a:spcBef>
                          <a:spcPts val="0"/>
                        </a:spcBef>
                        <a:spcAft>
                          <a:spcPts val="0"/>
                        </a:spcAft>
                        <a:buClrTx/>
                        <a:buSzTx/>
                        <a:buFontTx/>
                        <a:buNone/>
                        <a:tabLst/>
                        <a:defRPr/>
                      </a:pPr>
                      <a:r>
                        <a:rPr lang="fr-FR" sz="1800" kern="1200" noProof="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+45 </a:t>
                      </a:r>
                    </a:p>
                    <a:p>
                      <a:pPr marL="0" marR="0" lvl="0" indent="0" algn="l" defTabSz="685800" rtl="0" eaLnBrk="1" fontAlgn="auto" latinLnBrk="0" hangingPunct="1">
                        <a:lnSpc>
                          <a:spcPts val="1400"/>
                        </a:lnSpc>
                        <a:spcBef>
                          <a:spcPts val="0"/>
                        </a:spcBef>
                        <a:spcAft>
                          <a:spcPts val="0"/>
                        </a:spcAft>
                        <a:buClrTx/>
                        <a:buSzTx/>
                        <a:buFontTx/>
                        <a:buNone/>
                        <a:tabLst/>
                        <a:defRPr/>
                      </a:pPr>
                      <a:r>
                        <a:rPr kumimoji="0" lang="fr-FR" sz="16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années d’excellence</a:t>
                      </a: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7073317"/>
                  </a:ext>
                </a:extLst>
              </a:tr>
              <a:tr h="400756">
                <a:tc>
                  <a:txBody>
                    <a:bodyPr/>
                    <a:lstStyle/>
                    <a:p>
                      <a:pPr marL="0" marR="0" lvl="0" indent="0" algn="l" defTabSz="685800" rtl="0" eaLnBrk="1" fontAlgn="auto" latinLnBrk="0" hangingPunct="1">
                        <a:lnSpc>
                          <a:spcPts val="1400"/>
                        </a:lnSpc>
                        <a:spcBef>
                          <a:spcPts val="0"/>
                        </a:spcBef>
                        <a:spcAft>
                          <a:spcPts val="0"/>
                        </a:spcAft>
                        <a:buClrTx/>
                        <a:buSzTx/>
                        <a:buFontTx/>
                        <a:buNone/>
                        <a:tabLst/>
                        <a:defRPr/>
                      </a:pPr>
                      <a:r>
                        <a:rPr lang="fr-FR" sz="1800" kern="1200" noProof="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93 000</a:t>
                      </a:r>
                    </a:p>
                    <a:p>
                      <a:pPr marL="0" marR="0" lvl="0" indent="0" algn="l" defTabSz="685800" rtl="0" eaLnBrk="1" fontAlgn="auto" latinLnBrk="0" hangingPunct="1">
                        <a:lnSpc>
                          <a:spcPts val="1400"/>
                        </a:lnSpc>
                        <a:spcBef>
                          <a:spcPts val="0"/>
                        </a:spcBef>
                        <a:spcAft>
                          <a:spcPts val="0"/>
                        </a:spcAft>
                        <a:buClrTx/>
                        <a:buSzTx/>
                        <a:buFontTx/>
                        <a:buNone/>
                        <a:tabLst/>
                        <a:defRPr/>
                      </a:pPr>
                      <a:r>
                        <a:rPr kumimoji="0" lang="fr-FR" sz="14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Consultant(e)s et ingénieur(e)s dans le monde</a:t>
                      </a: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3082621"/>
                  </a:ext>
                </a:extLst>
              </a:tr>
              <a:tr h="400756">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fr-FR" sz="1800" kern="120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40</a:t>
                      </a:r>
                      <a:r>
                        <a:rPr lang="fr-FR" sz="1800" b="0" dirty="0">
                          <a:solidFill>
                            <a:schemeClr val="tx1"/>
                          </a:solidFill>
                          <a:latin typeface="Arial" panose="020B0604020202020204" pitchFamily="34" charset="0"/>
                          <a:ea typeface="Arial" charset="0"/>
                          <a:cs typeface="Arial" panose="020B0604020202020204" pitchFamily="34" charset="0"/>
                        </a:rPr>
                        <a:t> </a:t>
                      </a:r>
                    </a:p>
                    <a:p>
                      <a:pPr marL="0" marR="0" lvl="0" indent="0" algn="l" defTabSz="914400" rtl="0" eaLnBrk="1" fontAlgn="auto" latinLnBrk="0" hangingPunct="1">
                        <a:lnSpc>
                          <a:spcPts val="1400"/>
                        </a:lnSpc>
                        <a:spcBef>
                          <a:spcPts val="0"/>
                        </a:spcBef>
                        <a:spcAft>
                          <a:spcPts val="0"/>
                        </a:spcAft>
                        <a:buClrTx/>
                        <a:buSzTx/>
                        <a:buFontTx/>
                        <a:buNone/>
                        <a:tabLst/>
                        <a:defRPr/>
                      </a:pPr>
                      <a:r>
                        <a:rPr lang="fr-FR" sz="1600" b="0" dirty="0">
                          <a:solidFill>
                            <a:schemeClr val="tx1"/>
                          </a:solidFill>
                          <a:latin typeface="Arial" panose="020B0604020202020204" pitchFamily="34" charset="0"/>
                          <a:ea typeface="Arial" charset="0"/>
                          <a:cs typeface="Arial" panose="020B0604020202020204" pitchFamily="34" charset="0"/>
                        </a:rPr>
                        <a:t>pays</a:t>
                      </a: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8916496"/>
                  </a:ext>
                </a:extLst>
              </a:tr>
              <a:tr h="400756">
                <a:tc>
                  <a:txBody>
                    <a:bodyPr/>
                    <a:lstStyle/>
                    <a:p>
                      <a:pPr lvl="0" algn="l">
                        <a:lnSpc>
                          <a:spcPts val="1400"/>
                        </a:lnSpc>
                        <a:spcBef>
                          <a:spcPts val="0"/>
                        </a:spcBef>
                      </a:pPr>
                      <a:r>
                        <a:rPr lang="fr-FR" sz="1800" kern="1200" noProof="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5 500 </a:t>
                      </a:r>
                    </a:p>
                    <a:p>
                      <a:pPr lvl="0" algn="l">
                        <a:lnSpc>
                          <a:spcPts val="1400"/>
                        </a:lnSpc>
                        <a:spcBef>
                          <a:spcPts val="0"/>
                        </a:spcBef>
                      </a:pPr>
                      <a:r>
                        <a:rPr kumimoji="0" lang="fr-FR"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clients</a:t>
                      </a:r>
                      <a:endParaRPr kumimoji="0" lang="fr-FR" sz="16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99888994"/>
                  </a:ext>
                </a:extLst>
              </a:tr>
            </a:tbl>
          </a:graphicData>
        </a:graphic>
      </p:graphicFrame>
      <p:pic>
        <p:nvPicPr>
          <p:cNvPr id="4" name="Image 3">
            <a:extLst>
              <a:ext uri="{FF2B5EF4-FFF2-40B4-BE49-F238E27FC236}">
                <a16:creationId xmlns:a16="http://schemas.microsoft.com/office/drawing/2014/main" id="{170F09A7-9A56-CC42-DF9B-75FEB5D0B5F1}"/>
              </a:ext>
            </a:extLst>
          </p:cNvPr>
          <p:cNvPicPr>
            <a:picLocks noChangeAspect="1"/>
          </p:cNvPicPr>
          <p:nvPr userDrawn="1"/>
        </p:nvPicPr>
        <p:blipFill>
          <a:blip r:embed="rId2"/>
          <a:stretch>
            <a:fillRect/>
          </a:stretch>
        </p:blipFill>
        <p:spPr>
          <a:xfrm>
            <a:off x="744728" y="6791249"/>
            <a:ext cx="5368545" cy="2225982"/>
          </a:xfrm>
          <a:prstGeom prst="rect">
            <a:avLst/>
          </a:prstGeom>
        </p:spPr>
      </p:pic>
      <p:pic>
        <p:nvPicPr>
          <p:cNvPr id="190" name="Image 189">
            <a:extLst>
              <a:ext uri="{FF2B5EF4-FFF2-40B4-BE49-F238E27FC236}">
                <a16:creationId xmlns:a16="http://schemas.microsoft.com/office/drawing/2014/main" id="{CDE8DFC5-58F9-7399-F853-77B38E0C8666}"/>
              </a:ext>
            </a:extLst>
          </p:cNvPr>
          <p:cNvPicPr>
            <a:picLocks noChangeAspect="1"/>
          </p:cNvPicPr>
          <p:nvPr userDrawn="1"/>
        </p:nvPicPr>
        <p:blipFill>
          <a:blip r:embed="rId3"/>
          <a:stretch>
            <a:fillRect/>
          </a:stretch>
        </p:blipFill>
        <p:spPr>
          <a:xfrm>
            <a:off x="548680" y="868748"/>
            <a:ext cx="3823031" cy="3325240"/>
          </a:xfrm>
          <a:prstGeom prst="rect">
            <a:avLst/>
          </a:prstGeom>
        </p:spPr>
      </p:pic>
    </p:spTree>
    <p:extLst>
      <p:ext uri="{BB962C8B-B14F-4D97-AF65-F5344CB8AC3E}">
        <p14:creationId xmlns:p14="http://schemas.microsoft.com/office/powerpoint/2010/main" val="354568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mplate offre">
    <p:spTree>
      <p:nvGrpSpPr>
        <p:cNvPr id="1" name=""/>
        <p:cNvGrpSpPr/>
        <p:nvPr/>
      </p:nvGrpSpPr>
      <p:grpSpPr>
        <a:xfrm>
          <a:off x="0" y="0"/>
          <a:ext cx="0" cy="0"/>
          <a:chOff x="0" y="0"/>
          <a:chExt cx="0" cy="0"/>
        </a:xfrm>
      </p:grpSpPr>
      <p:pic>
        <p:nvPicPr>
          <p:cNvPr id="12" name="Image 11" descr="Une image contenant capture d’écran, Graphique, Police, graphisme&#10;&#10;Le contenu généré par l’IA peut être incorrect.">
            <a:extLst>
              <a:ext uri="{FF2B5EF4-FFF2-40B4-BE49-F238E27FC236}">
                <a16:creationId xmlns:a16="http://schemas.microsoft.com/office/drawing/2014/main" id="{75FB87BA-92E9-FD3E-6F57-8F9C11D8CE47}"/>
              </a:ext>
            </a:extLst>
          </p:cNvPr>
          <p:cNvPicPr>
            <a:picLocks noChangeAspect="1"/>
          </p:cNvPicPr>
          <p:nvPr userDrawn="1"/>
        </p:nvPicPr>
        <p:blipFill>
          <a:blip r:embed="rId3">
            <a:extLst>
              <a:ext uri="{28A0092B-C50C-407E-A947-70E740481C1C}">
                <a14:useLocalDpi xmlns:a14="http://schemas.microsoft.com/office/drawing/2010/main" val="0"/>
              </a:ext>
            </a:extLst>
          </a:blip>
          <a:srcRect t="17641" b="18408"/>
          <a:stretch>
            <a:fillRect/>
          </a:stretch>
        </p:blipFill>
        <p:spPr>
          <a:xfrm>
            <a:off x="0" y="-17714"/>
            <a:ext cx="6858000" cy="1096430"/>
          </a:xfrm>
          <a:prstGeom prst="rect">
            <a:avLst/>
          </a:prstGeom>
        </p:spPr>
      </p:pic>
      <p:pic>
        <p:nvPicPr>
          <p:cNvPr id="8" name="Image 7" descr="Une image contenant Graphique, graphisme, Caractère coloré, motif&#10;&#10;Description générée automatiquement">
            <a:extLst>
              <a:ext uri="{FF2B5EF4-FFF2-40B4-BE49-F238E27FC236}">
                <a16:creationId xmlns:a16="http://schemas.microsoft.com/office/drawing/2014/main" id="{0639A82D-A4E3-33C7-90EA-B62DB0229B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685963" y="7568929"/>
            <a:ext cx="911389" cy="911389"/>
          </a:xfrm>
          <a:prstGeom prst="rect">
            <a:avLst/>
          </a:prstGeom>
        </p:spPr>
      </p:pic>
      <p:pic>
        <p:nvPicPr>
          <p:cNvPr id="6" name="Image 5"/>
          <p:cNvPicPr>
            <a:picLocks noChangeAspect="1"/>
          </p:cNvPicPr>
          <p:nvPr userDrawn="1"/>
        </p:nvPicPr>
        <p:blipFill>
          <a:blip r:embed="rId5" cstate="print">
            <a:grayscl/>
            <a:extLst>
              <a:ext uri="{28A0092B-C50C-407E-A947-70E740481C1C}">
                <a14:useLocalDpi xmlns:a14="http://schemas.microsoft.com/office/drawing/2010/main" val="0"/>
              </a:ext>
            </a:extLst>
          </a:blip>
          <a:stretch>
            <a:fillRect/>
          </a:stretch>
        </p:blipFill>
        <p:spPr>
          <a:xfrm>
            <a:off x="341176" y="1794376"/>
            <a:ext cx="185369" cy="185369"/>
          </a:xfrm>
          <a:prstGeom prst="rect">
            <a:avLst/>
          </a:prstGeom>
        </p:spPr>
      </p:pic>
      <p:pic>
        <p:nvPicPr>
          <p:cNvPr id="7" name="Image 6"/>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2040738" y="1836593"/>
            <a:ext cx="144000" cy="144000"/>
          </a:xfrm>
          <a:prstGeom prst="rect">
            <a:avLst/>
          </a:prstGeom>
        </p:spPr>
      </p:pic>
      <p:sp>
        <p:nvSpPr>
          <p:cNvPr id="10" name="Rectangle 9"/>
          <p:cNvSpPr/>
          <p:nvPr userDrawn="1"/>
        </p:nvSpPr>
        <p:spPr>
          <a:xfrm>
            <a:off x="2112730" y="1774721"/>
            <a:ext cx="824975" cy="276999"/>
          </a:xfrm>
          <a:prstGeom prst="rect">
            <a:avLst/>
          </a:prstGeom>
        </p:spPr>
        <p:txBody>
          <a:bodyPr wrap="square">
            <a:spAutoFit/>
          </a:bodyPr>
          <a:lstStyle/>
          <a:p>
            <a:r>
              <a:rPr lang="fr-FR" sz="1200" dirty="0">
                <a:latin typeface="Arial" panose="020B0604020202020204" pitchFamily="34" charset="0"/>
                <a:cs typeface="Arial" panose="020B0604020202020204" pitchFamily="34" charset="0"/>
              </a:rPr>
              <a:t>Contrat :</a:t>
            </a:r>
          </a:p>
        </p:txBody>
      </p:sp>
      <p:sp>
        <p:nvSpPr>
          <p:cNvPr id="11" name="Rectangle 10"/>
          <p:cNvSpPr/>
          <p:nvPr userDrawn="1"/>
        </p:nvSpPr>
        <p:spPr>
          <a:xfrm>
            <a:off x="413184" y="1770093"/>
            <a:ext cx="952505" cy="276999"/>
          </a:xfrm>
          <a:prstGeom prst="rect">
            <a:avLst/>
          </a:prstGeom>
        </p:spPr>
        <p:txBody>
          <a:bodyPr wrap="square">
            <a:spAutoFit/>
          </a:bodyPr>
          <a:lstStyle/>
          <a:p>
            <a:pPr lvl="0"/>
            <a:r>
              <a:rPr lang="fr-FR" sz="1200" dirty="0">
                <a:solidFill>
                  <a:prstClr val="black"/>
                </a:solidFill>
                <a:latin typeface="Arial" panose="020B0604020202020204" pitchFamily="34" charset="0"/>
                <a:cs typeface="Arial" panose="020B0604020202020204" pitchFamily="34" charset="0"/>
              </a:rPr>
              <a:t>Lieu :</a:t>
            </a:r>
          </a:p>
        </p:txBody>
      </p:sp>
      <p:sp>
        <p:nvSpPr>
          <p:cNvPr id="15" name="Espace réservé du texte 14"/>
          <p:cNvSpPr>
            <a:spLocks noGrp="1"/>
          </p:cNvSpPr>
          <p:nvPr>
            <p:ph type="body" sz="quarter" idx="10" hasCustomPrompt="1"/>
          </p:nvPr>
        </p:nvSpPr>
        <p:spPr>
          <a:xfrm>
            <a:off x="848323" y="1806142"/>
            <a:ext cx="1092701" cy="206850"/>
          </a:xfrm>
          <a:prstGeom prst="rect">
            <a:avLst/>
          </a:prstGeom>
        </p:spPr>
        <p:txBody>
          <a:bodyPr anchor="ctr">
            <a:noAutofit/>
          </a:bodyPr>
          <a:lstStyle>
            <a:lvl1pPr marL="0" indent="0">
              <a:buNone/>
              <a:defRPr sz="1200">
                <a:latin typeface="Arial" panose="020B0604020202020204" pitchFamily="34" charset="0"/>
                <a:cs typeface="Arial" panose="020B0604020202020204" pitchFamily="34" charset="0"/>
              </a:defRPr>
            </a:lvl1pPr>
          </a:lstStyle>
          <a:p>
            <a:pPr lvl="0"/>
            <a:r>
              <a:rPr lang="fr-FR" dirty="0"/>
              <a:t>Ville</a:t>
            </a:r>
          </a:p>
        </p:txBody>
      </p:sp>
      <p:sp>
        <p:nvSpPr>
          <p:cNvPr id="16" name="Espace réservé du texte 14"/>
          <p:cNvSpPr>
            <a:spLocks noGrp="1"/>
          </p:cNvSpPr>
          <p:nvPr>
            <p:ph type="body" sz="quarter" idx="11" hasCustomPrompt="1"/>
          </p:nvPr>
        </p:nvSpPr>
        <p:spPr>
          <a:xfrm>
            <a:off x="2744315" y="1804192"/>
            <a:ext cx="1590421" cy="208800"/>
          </a:xfrm>
          <a:prstGeom prst="rect">
            <a:avLst/>
          </a:prstGeom>
        </p:spPr>
        <p:txBody>
          <a:bodyPr anchor="ctr">
            <a:noAutofit/>
          </a:bodyPr>
          <a:lstStyle>
            <a:lvl1pPr marL="0" indent="0">
              <a:buNone/>
              <a:defRPr sz="1200">
                <a:latin typeface="Arial" panose="020B0604020202020204" pitchFamily="34" charset="0"/>
                <a:cs typeface="Arial" panose="020B0604020202020204" pitchFamily="34" charset="0"/>
              </a:defRPr>
            </a:lvl1pPr>
          </a:lstStyle>
          <a:p>
            <a:pPr lvl="0"/>
            <a:r>
              <a:rPr lang="fr-FR" dirty="0"/>
              <a:t>Type contrat</a:t>
            </a:r>
          </a:p>
        </p:txBody>
      </p:sp>
      <p:sp>
        <p:nvSpPr>
          <p:cNvPr id="17" name="ZoneTexte 16"/>
          <p:cNvSpPr txBox="1"/>
          <p:nvPr userDrawn="1"/>
        </p:nvSpPr>
        <p:spPr>
          <a:xfrm>
            <a:off x="5417920" y="2381093"/>
            <a:ext cx="1332796" cy="830997"/>
          </a:xfrm>
          <a:prstGeom prst="rect">
            <a:avLst/>
          </a:prstGeom>
          <a:noFill/>
        </p:spPr>
        <p:txBody>
          <a:bodyPr wrap="square" rtlCol="0">
            <a:spAutoFit/>
          </a:bodyPr>
          <a:lstStyle/>
          <a:p>
            <a:pPr algn="l"/>
            <a:r>
              <a:rPr lang="fr-FR" sz="1200" b="0" cap="none" baseline="0" dirty="0">
                <a:solidFill>
                  <a:schemeClr val="tx1"/>
                </a:solidFill>
                <a:latin typeface="Arial" panose="020B0604020202020204" pitchFamily="34" charset="0"/>
                <a:cs typeface="Arial" panose="020B0604020202020204" pitchFamily="34" charset="0"/>
              </a:rPr>
              <a:t>Leader mondial du conseil et des services numériques</a:t>
            </a:r>
          </a:p>
        </p:txBody>
      </p:sp>
      <p:sp>
        <p:nvSpPr>
          <p:cNvPr id="18" name="ZoneTexte 17"/>
          <p:cNvSpPr txBox="1"/>
          <p:nvPr userDrawn="1"/>
        </p:nvSpPr>
        <p:spPr>
          <a:xfrm>
            <a:off x="5445224" y="3914557"/>
            <a:ext cx="1377885" cy="3477875"/>
          </a:xfrm>
          <a:prstGeom prst="rect">
            <a:avLst/>
          </a:prstGeom>
          <a:noFill/>
        </p:spPr>
        <p:txBody>
          <a:bodyPr wrap="square" rtlCol="0">
            <a:spAutoFit/>
          </a:bodyPr>
          <a:lstStyle/>
          <a:p>
            <a:pPr marL="0" indent="0" algn="l">
              <a:buFont typeface="Arial" panose="020B0604020202020204" pitchFamily="34" charset="0"/>
              <a:buNone/>
            </a:pPr>
            <a:r>
              <a:rPr lang="fr-FR" sz="1100" b="0" i="0" dirty="0">
                <a:latin typeface="Arial" panose="020B0604020202020204" pitchFamily="34" charset="0"/>
                <a:cs typeface="Arial" panose="020B0604020202020204" pitchFamily="34" charset="0"/>
              </a:rPr>
              <a:t>93 000 </a:t>
            </a:r>
            <a:r>
              <a:rPr lang="fr-FR" sz="1100" b="0" dirty="0">
                <a:latin typeface="Arial" panose="020B0604020202020204" pitchFamily="34" charset="0"/>
                <a:cs typeface="Arial" panose="020B0604020202020204" pitchFamily="34" charset="0"/>
              </a:rPr>
              <a:t>ingénieur(e)s et</a:t>
            </a:r>
            <a:r>
              <a:rPr lang="fr-FR" sz="1100" b="0" baseline="0" dirty="0">
                <a:latin typeface="Arial" panose="020B0604020202020204" pitchFamily="34" charset="0"/>
                <a:cs typeface="Arial" panose="020B0604020202020204" pitchFamily="34" charset="0"/>
              </a:rPr>
              <a:t> consultant(e)s</a:t>
            </a:r>
            <a:r>
              <a:rPr lang="fr-FR" sz="1100" b="0" dirty="0">
                <a:latin typeface="Arial" panose="020B0604020202020204" pitchFamily="34" charset="0"/>
                <a:cs typeface="Arial" panose="020B0604020202020204" pitchFamily="34" charset="0"/>
              </a:rPr>
              <a:t> répartis dans </a:t>
            </a:r>
          </a:p>
          <a:p>
            <a:pPr marL="0" indent="0" algn="l">
              <a:buFont typeface="Arial" panose="020B0604020202020204" pitchFamily="34" charset="0"/>
              <a:buNone/>
            </a:pPr>
            <a:r>
              <a:rPr lang="fr-FR" sz="1100" b="0" dirty="0">
                <a:latin typeface="Arial" panose="020B0604020202020204" pitchFamily="34" charset="0"/>
                <a:cs typeface="Arial" panose="020B0604020202020204" pitchFamily="34" charset="0"/>
              </a:rPr>
              <a:t>40 pays</a:t>
            </a:r>
            <a:r>
              <a:rPr lang="fr-FR" sz="1100" b="0" baseline="0" dirty="0">
                <a:latin typeface="Arial" panose="020B0604020202020204" pitchFamily="34" charset="0"/>
                <a:cs typeface="Arial" panose="020B0604020202020204" pitchFamily="34" charset="0"/>
              </a:rPr>
              <a:t> </a:t>
            </a:r>
            <a:r>
              <a:rPr lang="fr-FR" sz="1100" b="0" i="0" baseline="0" dirty="0">
                <a:latin typeface="Arial" panose="020B0604020202020204" pitchFamily="34" charset="0"/>
                <a:cs typeface="Arial" panose="020B0604020202020204" pitchFamily="34" charset="0"/>
              </a:rPr>
              <a:t>dont</a:t>
            </a:r>
            <a:r>
              <a:rPr lang="fr-FR" sz="1100" b="0" baseline="0" dirty="0">
                <a:latin typeface="Arial" panose="020B0604020202020204" pitchFamily="34" charset="0"/>
                <a:cs typeface="Arial" panose="020B0604020202020204" pitchFamily="34" charset="0"/>
              </a:rPr>
              <a:t> </a:t>
            </a:r>
          </a:p>
          <a:p>
            <a:pPr marL="0" indent="0" algn="l">
              <a:buFont typeface="Arial" panose="020B0604020202020204" pitchFamily="34" charset="0"/>
              <a:buNone/>
            </a:pPr>
            <a:r>
              <a:rPr lang="fr-FR" sz="1100" b="0" baseline="0" dirty="0">
                <a:latin typeface="Arial" panose="020B0604020202020204" pitchFamily="34" charset="0"/>
                <a:cs typeface="Arial" panose="020B0604020202020204" pitchFamily="34" charset="0"/>
              </a:rPr>
              <a:t>16 500 en France</a:t>
            </a:r>
            <a:endParaRPr lang="fr-FR" sz="1100" b="0" dirty="0">
              <a:latin typeface="Arial" panose="020B0604020202020204" pitchFamily="34" charset="0"/>
              <a:cs typeface="Arial" panose="020B0604020202020204" pitchFamily="34" charset="0"/>
            </a:endParaRPr>
          </a:p>
          <a:p>
            <a:pPr marL="0" indent="0" algn="l">
              <a:buFont typeface="Arial" panose="020B0604020202020204" pitchFamily="34" charset="0"/>
              <a:buNone/>
            </a:pPr>
            <a:r>
              <a:rPr lang="fr-FR" sz="1100" b="0" dirty="0">
                <a:latin typeface="Arial" panose="020B0604020202020204" pitchFamily="34" charset="0"/>
                <a:cs typeface="Arial" panose="020B0604020202020204" pitchFamily="34" charset="0"/>
              </a:rPr>
              <a:t>présents dans +30 villes.</a:t>
            </a:r>
          </a:p>
          <a:p>
            <a:pPr marL="0" indent="0" algn="l">
              <a:buFont typeface="Arial" panose="020B0604020202020204" pitchFamily="34" charset="0"/>
              <a:buNone/>
            </a:pPr>
            <a:endParaRPr lang="fr-FR" sz="1100" b="0" kern="1200" dirty="0">
              <a:solidFill>
                <a:schemeClr val="tx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endParaRPr lang="fr-FR" sz="1100" b="0" kern="1200" dirty="0">
              <a:solidFill>
                <a:schemeClr val="tx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endParaRPr lang="fr-FR" sz="1100" b="0" kern="1200" dirty="0">
              <a:solidFill>
                <a:schemeClr val="tx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r>
              <a:rPr lang="fr-FR" sz="1100" b="0" kern="1200" dirty="0">
                <a:solidFill>
                  <a:schemeClr val="tx1"/>
                </a:solidFill>
                <a:effectLst/>
                <a:latin typeface="Arial" panose="020B0604020202020204" pitchFamily="34" charset="0"/>
                <a:ea typeface="+mn-ea"/>
                <a:cs typeface="Arial" panose="020B0604020202020204" pitchFamily="34" charset="0"/>
              </a:rPr>
              <a:t>4 métiers : </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Business consulting</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Intégration de systèmes, </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Business solutions,</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Managed IT services</a:t>
            </a:r>
          </a:p>
        </p:txBody>
      </p:sp>
      <p:sp>
        <p:nvSpPr>
          <p:cNvPr id="23" name="Rectangle 22"/>
          <p:cNvSpPr/>
          <p:nvPr userDrawn="1"/>
        </p:nvSpPr>
        <p:spPr>
          <a:xfrm>
            <a:off x="984414" y="8301928"/>
            <a:ext cx="4377141" cy="784830"/>
          </a:xfrm>
          <a:prstGeom prst="rect">
            <a:avLst/>
          </a:prstGeom>
        </p:spPr>
        <p:txBody>
          <a:bodyPr wrap="square">
            <a:spAutoFit/>
          </a:bodyPr>
          <a:lstStyle/>
          <a:p>
            <a:pPr algn="l"/>
            <a:r>
              <a:rPr lang="fr-FR" sz="900" b="1" kern="1200" dirty="0">
                <a:solidFill>
                  <a:schemeClr val="tx1"/>
                </a:solidFill>
                <a:latin typeface="Arial" panose="020B0604020202020204" pitchFamily="34" charset="0"/>
                <a:ea typeface="+mn-ea"/>
                <a:cs typeface="Arial" panose="020B0604020202020204" pitchFamily="34" charset="0"/>
              </a:rPr>
              <a:t>CGI est un employeur inclusif et attentif aux candidatures des personnes en situation de handicap, à l’évolution de carrières des hommes et des femmes et au bien-être de nos salariés LGBT+. Dans un souci d’accessibilité et de clarté, le point médian n’est pas utilisé dans cette annonce. Tous les termes employés se réfèrent aussi bien au genre féminin que masculin. </a:t>
            </a:r>
          </a:p>
        </p:txBody>
      </p:sp>
      <p:sp>
        <p:nvSpPr>
          <p:cNvPr id="3" name="Espace réservé du texte 2"/>
          <p:cNvSpPr>
            <a:spLocks noGrp="1"/>
          </p:cNvSpPr>
          <p:nvPr>
            <p:ph type="body" sz="quarter" idx="12" hasCustomPrompt="1"/>
          </p:nvPr>
        </p:nvSpPr>
        <p:spPr>
          <a:xfrm>
            <a:off x="238086" y="1331913"/>
            <a:ext cx="6430570" cy="367053"/>
          </a:xfrm>
          <a:prstGeom prst="rect">
            <a:avLst/>
          </a:prstGeom>
        </p:spPr>
        <p:txBody>
          <a:bodyPr/>
          <a:lstStyle>
            <a:lvl1pPr marL="0" indent="0">
              <a:buNone/>
              <a:defRPr sz="1800" b="1" baseline="0">
                <a:solidFill>
                  <a:srgbClr val="5236AB"/>
                </a:solidFill>
                <a:latin typeface="Arial" panose="020B0604020202020204" pitchFamily="34" charset="0"/>
                <a:cs typeface="Arial" panose="020B0604020202020204" pitchFamily="34" charset="0"/>
              </a:defRPr>
            </a:lvl1pPr>
          </a:lstStyle>
          <a:p>
            <a:pPr lvl="0"/>
            <a:r>
              <a:rPr lang="fr-FR" dirty="0"/>
              <a:t>Titre de l’offre F/H</a:t>
            </a:r>
          </a:p>
        </p:txBody>
      </p:sp>
      <p:sp>
        <p:nvSpPr>
          <p:cNvPr id="5" name="Espace réservé du texte 4"/>
          <p:cNvSpPr>
            <a:spLocks noGrp="1"/>
          </p:cNvSpPr>
          <p:nvPr>
            <p:ph type="body" sz="quarter" idx="13" hasCustomPrompt="1"/>
          </p:nvPr>
        </p:nvSpPr>
        <p:spPr>
          <a:xfrm>
            <a:off x="260648" y="2469907"/>
            <a:ext cx="4896421" cy="1143920"/>
          </a:xfrm>
          <a:prstGeom prst="rect">
            <a:avLst/>
          </a:prstGeom>
        </p:spPr>
        <p:txBody>
          <a:bodyPr/>
          <a:lstStyle>
            <a:lvl1pPr marL="0" indent="0">
              <a:buNone/>
              <a:defRPr sz="1000" b="0" baseline="0">
                <a:solidFill>
                  <a:schemeClr val="tx1"/>
                </a:solidFill>
                <a:latin typeface="Arial" panose="020B0604020202020204" pitchFamily="34" charset="0"/>
                <a:cs typeface="Arial" panose="020B0604020202020204" pitchFamily="34" charset="0"/>
              </a:defRPr>
            </a:lvl1pPr>
          </a:lstStyle>
          <a:p>
            <a:pPr lvl="0"/>
            <a:r>
              <a:rPr lang="fr-FR" dirty="0"/>
              <a:t>xxx</a:t>
            </a:r>
            <a:endParaRPr kumimoji="0" lang="fr-FR" sz="1000" b="1" i="0" u="none" strike="noStrike" kern="1200" cap="all" spc="0" normalizeH="0" baseline="0" noProof="0" dirty="0">
              <a:ln>
                <a:noFill/>
              </a:ln>
              <a:solidFill>
                <a:srgbClr val="991F3D"/>
              </a:solidFill>
              <a:effectLst/>
              <a:uLnTx/>
              <a:uFillTx/>
              <a:latin typeface="Arial" panose="020B0604020202020204" pitchFamily="34" charset="0"/>
              <a:ea typeface="+mn-ea"/>
              <a:cs typeface="Arial" panose="020B0604020202020204" pitchFamily="34" charset="0"/>
            </a:endParaRPr>
          </a:p>
        </p:txBody>
      </p:sp>
      <p:pic>
        <p:nvPicPr>
          <p:cNvPr id="4" name="Image 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506441" y="1831767"/>
            <a:ext cx="155215" cy="155215"/>
          </a:xfrm>
          <a:prstGeom prst="rect">
            <a:avLst/>
          </a:prstGeom>
        </p:spPr>
      </p:pic>
      <p:sp>
        <p:nvSpPr>
          <p:cNvPr id="25" name="Rectangle 24"/>
          <p:cNvSpPr/>
          <p:nvPr userDrawn="1"/>
        </p:nvSpPr>
        <p:spPr>
          <a:xfrm>
            <a:off x="4584048" y="1774721"/>
            <a:ext cx="1403953" cy="276999"/>
          </a:xfrm>
          <a:prstGeom prst="rect">
            <a:avLst/>
          </a:prstGeom>
        </p:spPr>
        <p:txBody>
          <a:bodyPr wrap="square">
            <a:spAutoFit/>
          </a:bodyPr>
          <a:lstStyle/>
          <a:p>
            <a:r>
              <a:rPr lang="fr-FR" sz="1200" dirty="0">
                <a:latin typeface="Arial" panose="020B0604020202020204" pitchFamily="34" charset="0"/>
                <a:cs typeface="Arial" panose="020B0604020202020204" pitchFamily="34" charset="0"/>
              </a:rPr>
              <a:t>Référence : </a:t>
            </a:r>
          </a:p>
        </p:txBody>
      </p:sp>
      <p:sp>
        <p:nvSpPr>
          <p:cNvPr id="14" name="Espace réservé du texte 13"/>
          <p:cNvSpPr>
            <a:spLocks noGrp="1"/>
          </p:cNvSpPr>
          <p:nvPr>
            <p:ph type="body" sz="quarter" idx="14" hasCustomPrompt="1"/>
          </p:nvPr>
        </p:nvSpPr>
        <p:spPr>
          <a:xfrm>
            <a:off x="5409312" y="1804192"/>
            <a:ext cx="1259344" cy="203298"/>
          </a:xfrm>
          <a:prstGeom prst="rect">
            <a:avLst/>
          </a:prstGeom>
        </p:spPr>
        <p:txBody>
          <a:bodyPr anchor="ctr"/>
          <a:lstStyle>
            <a:lvl1pPr marL="0" indent="0">
              <a:buNone/>
              <a:defRPr sz="1200">
                <a:latin typeface="Arial" panose="020B0604020202020204" pitchFamily="34" charset="0"/>
                <a:cs typeface="Arial" panose="020B0604020202020204" pitchFamily="34" charset="0"/>
              </a:defRPr>
            </a:lvl1pPr>
          </a:lstStyle>
          <a:p>
            <a:pPr lvl="0"/>
            <a:r>
              <a:rPr lang="fr-FR" dirty="0"/>
              <a:t>Numéro</a:t>
            </a:r>
          </a:p>
        </p:txBody>
      </p:sp>
      <p:sp>
        <p:nvSpPr>
          <p:cNvPr id="28" name="Espace réservé du texte 4"/>
          <p:cNvSpPr>
            <a:spLocks noGrp="1"/>
          </p:cNvSpPr>
          <p:nvPr>
            <p:ph type="body" sz="quarter" idx="16" hasCustomPrompt="1"/>
          </p:nvPr>
        </p:nvSpPr>
        <p:spPr>
          <a:xfrm>
            <a:off x="260647" y="3995133"/>
            <a:ext cx="4896421" cy="2096261"/>
          </a:xfrm>
          <a:prstGeom prst="rect">
            <a:avLst/>
          </a:prstGeom>
        </p:spPr>
        <p:txBody>
          <a:bodyPr/>
          <a:lstStyle>
            <a:lvl1pPr marL="0" indent="0">
              <a:buNone/>
              <a:defRPr sz="1000" b="0" baseline="0">
                <a:solidFill>
                  <a:schemeClr val="tx1"/>
                </a:solidFill>
                <a:latin typeface="Arial" panose="020B0604020202020204" pitchFamily="34" charset="0"/>
                <a:cs typeface="Arial" panose="020B0604020202020204" pitchFamily="34" charset="0"/>
              </a:defRPr>
            </a:lvl1pPr>
          </a:lstStyle>
          <a:p>
            <a:pPr lvl="0"/>
            <a:r>
              <a:rPr lang="fr-FR" dirty="0"/>
              <a:t>xxx</a:t>
            </a:r>
            <a:endParaRPr kumimoji="0" lang="fr-FR" sz="1000" b="1" i="0" u="none" strike="noStrike" kern="1200" cap="all" spc="0" normalizeH="0" baseline="0" noProof="0" dirty="0">
              <a:ln>
                <a:noFill/>
              </a:ln>
              <a:solidFill>
                <a:srgbClr val="991F3D"/>
              </a:solidFill>
              <a:effectLst/>
              <a:uLnTx/>
              <a:uFillTx/>
              <a:latin typeface="Arial" panose="020B0604020202020204" pitchFamily="34" charset="0"/>
              <a:ea typeface="+mn-ea"/>
              <a:cs typeface="Arial" panose="020B0604020202020204" pitchFamily="34" charset="0"/>
            </a:endParaRPr>
          </a:p>
        </p:txBody>
      </p:sp>
      <p:sp>
        <p:nvSpPr>
          <p:cNvPr id="30" name="Espace réservé du texte 4"/>
          <p:cNvSpPr>
            <a:spLocks noGrp="1"/>
          </p:cNvSpPr>
          <p:nvPr>
            <p:ph type="body" sz="quarter" idx="18" hasCustomPrompt="1"/>
          </p:nvPr>
        </p:nvSpPr>
        <p:spPr>
          <a:xfrm>
            <a:off x="260648" y="6472700"/>
            <a:ext cx="4896421" cy="1699700"/>
          </a:xfrm>
          <a:prstGeom prst="rect">
            <a:avLst/>
          </a:prstGeom>
        </p:spPr>
        <p:txBody>
          <a:bodyPr/>
          <a:lstStyle>
            <a:lvl1pPr marL="0" indent="0">
              <a:buNone/>
              <a:defRPr sz="1000" b="0" baseline="0">
                <a:solidFill>
                  <a:schemeClr val="tx1"/>
                </a:solidFill>
                <a:latin typeface="Arial" panose="020B0604020202020204" pitchFamily="34" charset="0"/>
                <a:cs typeface="Arial" panose="020B0604020202020204" pitchFamily="34" charset="0"/>
              </a:defRPr>
            </a:lvl1pPr>
          </a:lstStyle>
          <a:p>
            <a:pPr lvl="0"/>
            <a:r>
              <a:rPr lang="fr-FR" dirty="0"/>
              <a:t>xxx</a:t>
            </a:r>
            <a:endParaRPr kumimoji="0" lang="fr-FR" sz="1000" b="1" i="0" u="none" strike="noStrike" kern="1200" cap="all" spc="0" normalizeH="0" baseline="0" noProof="0" dirty="0">
              <a:ln>
                <a:noFill/>
              </a:ln>
              <a:solidFill>
                <a:srgbClr val="991F3D"/>
              </a:solidFill>
              <a:effectLst/>
              <a:uLnTx/>
              <a:uFillTx/>
              <a:latin typeface="Arial" panose="020B0604020202020204" pitchFamily="34" charset="0"/>
              <a:ea typeface="+mn-ea"/>
              <a:cs typeface="Arial" panose="020B0604020202020204" pitchFamily="34" charset="0"/>
            </a:endParaRPr>
          </a:p>
        </p:txBody>
      </p:sp>
      <p:sp>
        <p:nvSpPr>
          <p:cNvPr id="47" name="ZoneTexte 46"/>
          <p:cNvSpPr txBox="1"/>
          <p:nvPr userDrawn="1"/>
        </p:nvSpPr>
        <p:spPr>
          <a:xfrm>
            <a:off x="260648" y="2237547"/>
            <a:ext cx="2770986" cy="246221"/>
          </a:xfrm>
          <a:prstGeom prst="rect">
            <a:avLst/>
          </a:prstGeom>
          <a:noFill/>
        </p:spPr>
        <p:txBody>
          <a:bodyPr wrap="square" rtlCol="0">
            <a:spAutoFit/>
          </a:bodyPr>
          <a:lstStyle/>
          <a:p>
            <a:r>
              <a:rPr lang="fr-FR" sz="1000" b="1" dirty="0">
                <a:solidFill>
                  <a:srgbClr val="5236AB"/>
                </a:solidFill>
                <a:latin typeface="Arial" panose="020B0604020202020204" pitchFamily="34" charset="0"/>
                <a:cs typeface="Arial" panose="020B0604020202020204" pitchFamily="34" charset="0"/>
              </a:rPr>
              <a:t>OBJECTIF</a:t>
            </a:r>
            <a:r>
              <a:rPr lang="fr-FR" sz="1000" b="1" baseline="0" dirty="0">
                <a:solidFill>
                  <a:srgbClr val="5236AB"/>
                </a:solidFill>
                <a:latin typeface="Arial" panose="020B0604020202020204" pitchFamily="34" charset="0"/>
                <a:cs typeface="Arial" panose="020B0604020202020204" pitchFamily="34" charset="0"/>
              </a:rPr>
              <a:t> / CONTEXTE DE LA MISSION : </a:t>
            </a:r>
            <a:endParaRPr lang="fr-FR" sz="1000" b="1" dirty="0">
              <a:solidFill>
                <a:srgbClr val="5236AB"/>
              </a:solidFill>
              <a:latin typeface="Arial" panose="020B0604020202020204" pitchFamily="34" charset="0"/>
              <a:cs typeface="Arial" panose="020B0604020202020204" pitchFamily="34" charset="0"/>
            </a:endParaRPr>
          </a:p>
        </p:txBody>
      </p:sp>
      <p:sp>
        <p:nvSpPr>
          <p:cNvPr id="48" name="ZoneTexte 47"/>
          <p:cNvSpPr txBox="1"/>
          <p:nvPr userDrawn="1"/>
        </p:nvSpPr>
        <p:spPr>
          <a:xfrm>
            <a:off x="260648" y="3767475"/>
            <a:ext cx="4863311" cy="246221"/>
          </a:xfrm>
          <a:prstGeom prst="rect">
            <a:avLst/>
          </a:prstGeom>
          <a:noFill/>
        </p:spPr>
        <p:txBody>
          <a:bodyPr wrap="square" rtlCol="0">
            <a:spAutoFit/>
          </a:bodyPr>
          <a:lstStyle/>
          <a:p>
            <a:r>
              <a:rPr lang="fr-FR" sz="1000" b="1" dirty="0">
                <a:solidFill>
                  <a:srgbClr val="5236AB"/>
                </a:solidFill>
                <a:latin typeface="Arial" panose="020B0604020202020204" pitchFamily="34" charset="0"/>
                <a:cs typeface="Arial" panose="020B0604020202020204" pitchFamily="34" charset="0"/>
              </a:rPr>
              <a:t>VOTRE</a:t>
            </a:r>
            <a:r>
              <a:rPr lang="fr-FR" sz="1000" b="1" baseline="0" dirty="0">
                <a:solidFill>
                  <a:srgbClr val="5236AB"/>
                </a:solidFill>
                <a:latin typeface="Arial" panose="020B0604020202020204" pitchFamily="34" charset="0"/>
                <a:cs typeface="Arial" panose="020B0604020202020204" pitchFamily="34" charset="0"/>
              </a:rPr>
              <a:t> </a:t>
            </a:r>
            <a:r>
              <a:rPr lang="fr-FR" sz="1000" b="1" dirty="0">
                <a:solidFill>
                  <a:srgbClr val="5236AB"/>
                </a:solidFill>
                <a:latin typeface="Arial" panose="020B0604020202020204" pitchFamily="34" charset="0"/>
                <a:cs typeface="Arial" panose="020B0604020202020204" pitchFamily="34" charset="0"/>
              </a:rPr>
              <a:t> MISSION,</a:t>
            </a:r>
            <a:r>
              <a:rPr lang="fr-FR" sz="1000" b="1" baseline="0" dirty="0">
                <a:solidFill>
                  <a:srgbClr val="5236AB"/>
                </a:solidFill>
                <a:latin typeface="Arial" panose="020B0604020202020204" pitchFamily="34" charset="0"/>
                <a:cs typeface="Arial" panose="020B0604020202020204" pitchFamily="34" charset="0"/>
              </a:rPr>
              <a:t> SI VOUS L’ACCEPTEZ</a:t>
            </a:r>
            <a:r>
              <a:rPr lang="fr-FR" sz="1000" b="1" dirty="0">
                <a:solidFill>
                  <a:srgbClr val="5236AB"/>
                </a:solidFill>
                <a:latin typeface="Arial" panose="020B0604020202020204" pitchFamily="34" charset="0"/>
                <a:cs typeface="Arial" panose="020B0604020202020204" pitchFamily="34" charset="0"/>
              </a:rPr>
              <a:t> : </a:t>
            </a:r>
          </a:p>
        </p:txBody>
      </p:sp>
      <p:sp>
        <p:nvSpPr>
          <p:cNvPr id="49" name="ZoneTexte 48"/>
          <p:cNvSpPr txBox="1"/>
          <p:nvPr userDrawn="1"/>
        </p:nvSpPr>
        <p:spPr>
          <a:xfrm>
            <a:off x="260648" y="6234754"/>
            <a:ext cx="4320480" cy="246221"/>
          </a:xfrm>
          <a:prstGeom prst="rect">
            <a:avLst/>
          </a:prstGeom>
          <a:noFill/>
        </p:spPr>
        <p:txBody>
          <a:bodyPr wrap="square" rtlCol="0">
            <a:spAutoFit/>
          </a:bodyPr>
          <a:lstStyle/>
          <a:p>
            <a:r>
              <a:rPr lang="fr-FR" sz="1000" b="1" dirty="0">
                <a:solidFill>
                  <a:srgbClr val="5236AB"/>
                </a:solidFill>
                <a:latin typeface="Arial" panose="020B0604020202020204" pitchFamily="34" charset="0"/>
                <a:cs typeface="Arial" panose="020B0604020202020204" pitchFamily="34" charset="0"/>
              </a:rPr>
              <a:t>VOTRE PROFIL POUR ENRICHIR NOS ÉQUIPES</a:t>
            </a:r>
            <a:r>
              <a:rPr lang="fr-FR" sz="1000" b="1" baseline="0" dirty="0">
                <a:solidFill>
                  <a:srgbClr val="5236AB"/>
                </a:solidFill>
                <a:latin typeface="Arial" panose="020B0604020202020204" pitchFamily="34" charset="0"/>
                <a:cs typeface="Arial" panose="020B0604020202020204" pitchFamily="34" charset="0"/>
              </a:rPr>
              <a:t> :</a:t>
            </a:r>
            <a:endParaRPr lang="fr-FR" sz="1000" b="1" dirty="0">
              <a:solidFill>
                <a:srgbClr val="5236AB"/>
              </a:solidFill>
              <a:latin typeface="Arial" panose="020B0604020202020204" pitchFamily="34" charset="0"/>
              <a:cs typeface="Arial" panose="020B0604020202020204" pitchFamily="34" charset="0"/>
            </a:endParaRPr>
          </a:p>
        </p:txBody>
      </p:sp>
      <p:sp>
        <p:nvSpPr>
          <p:cNvPr id="35" name="Content Placeholder 3"/>
          <p:cNvSpPr txBox="1">
            <a:spLocks/>
          </p:cNvSpPr>
          <p:nvPr userDrawn="1"/>
        </p:nvSpPr>
        <p:spPr>
          <a:xfrm>
            <a:off x="5717316" y="8497450"/>
            <a:ext cx="1235913" cy="393787"/>
          </a:xfrm>
          <a:prstGeom prst="rect">
            <a:avLst/>
          </a:prstGeom>
        </p:spPr>
        <p:txBody>
          <a:bodyPr lIns="0" tIns="0" rIns="0" bIns="0" anchor="ctr" anchorCtr="0">
            <a:normAutofit/>
          </a:bodyPr>
          <a:lstStyle>
            <a:lvl1pPr marL="0" indent="0" algn="l" defTabSz="655910" rtl="0" eaLnBrk="1" latinLnBrk="0" hangingPunct="1">
              <a:spcBef>
                <a:spcPts val="0"/>
              </a:spcBef>
              <a:buFont typeface="Arial" pitchFamily="34" charset="0"/>
              <a:buNone/>
              <a:defRPr sz="1800" kern="1200">
                <a:solidFill>
                  <a:schemeClr val="tx1"/>
                </a:solidFill>
                <a:latin typeface="+mn-lt"/>
                <a:ea typeface="+mn-ea"/>
                <a:cs typeface="+mn-cs"/>
              </a:defRPr>
            </a:lvl1pPr>
            <a:lvl2pPr marL="532925" indent="-204973" algn="l" defTabSz="655910" rtl="0" eaLnBrk="1" latinLnBrk="0" hangingPunct="1">
              <a:spcBef>
                <a:spcPct val="20000"/>
              </a:spcBef>
              <a:buFont typeface="Arial" pitchFamily="34" charset="0"/>
              <a:buChar char="–"/>
              <a:defRPr sz="2009" kern="1200">
                <a:solidFill>
                  <a:schemeClr val="tx1"/>
                </a:solidFill>
                <a:latin typeface="+mn-lt"/>
                <a:ea typeface="+mn-ea"/>
                <a:cs typeface="+mn-cs"/>
              </a:defRPr>
            </a:lvl2pPr>
            <a:lvl3pPr marL="819887" indent="-163979" algn="l" defTabSz="655910" rtl="0" eaLnBrk="1" latinLnBrk="0" hangingPunct="1">
              <a:spcBef>
                <a:spcPct val="20000"/>
              </a:spcBef>
              <a:buFont typeface="Arial" pitchFamily="34" charset="0"/>
              <a:buChar char="•"/>
              <a:defRPr sz="1722" kern="1200">
                <a:solidFill>
                  <a:schemeClr val="tx1"/>
                </a:solidFill>
                <a:latin typeface="+mn-lt"/>
                <a:ea typeface="+mn-ea"/>
                <a:cs typeface="+mn-cs"/>
              </a:defRPr>
            </a:lvl3pPr>
            <a:lvl4pPr marL="1147845"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4pPr>
            <a:lvl5pPr marL="1475801"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5pPr>
            <a:lvl6pPr marL="1803753"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6pPr>
            <a:lvl7pPr marL="2131707"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7pPr>
            <a:lvl8pPr marL="2459663"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8pPr>
            <a:lvl9pPr marL="2787621"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9pPr>
          </a:lstStyle>
          <a:p>
            <a:pPr marL="0" marR="0" lvl="0" indent="0" algn="l" defTabSz="655910" rtl="0" eaLnBrk="1" fontAlgn="auto" latinLnBrk="0" hangingPunct="1">
              <a:lnSpc>
                <a:spcPct val="100000"/>
              </a:lnSpc>
              <a:spcBef>
                <a:spcPts val="0"/>
              </a:spcBef>
              <a:spcAft>
                <a:spcPts val="0"/>
              </a:spcAft>
              <a:buClrTx/>
              <a:buSzTx/>
              <a:buFont typeface="Arial" pitchFamily="34" charset="0"/>
              <a:buNone/>
              <a:tabLst/>
              <a:defRPr/>
            </a:pPr>
            <a:r>
              <a:rPr kumimoji="0" lang="fr-CA" sz="1050" b="0" i="0" u="none" strike="noStrike" kern="1200" cap="none" spc="0" normalizeH="0" baseline="0" noProof="0" dirty="0">
                <a:ln>
                  <a:noFill/>
                </a:ln>
                <a:solidFill>
                  <a:srgbClr val="5236AB"/>
                </a:solidFill>
                <a:effectLst/>
                <a:uLnTx/>
                <a:uFillTx/>
                <a:latin typeface="Arial"/>
                <a:ea typeface="+mn-ea"/>
                <a:cs typeface="+mn-cs"/>
              </a:rPr>
              <a:t>Pour postuler</a:t>
            </a:r>
          </a:p>
          <a:p>
            <a:pPr marL="0" marR="0" lvl="0" indent="0" algn="l" defTabSz="655910" rtl="0" eaLnBrk="1" fontAlgn="auto" latinLnBrk="0" hangingPunct="1">
              <a:lnSpc>
                <a:spcPct val="100000"/>
              </a:lnSpc>
              <a:spcBef>
                <a:spcPts val="0"/>
              </a:spcBef>
              <a:spcAft>
                <a:spcPts val="0"/>
              </a:spcAft>
              <a:buClrTx/>
              <a:buSzTx/>
              <a:buFont typeface="Arial" pitchFamily="34" charset="0"/>
              <a:buNone/>
              <a:tabLst/>
              <a:defRPr/>
            </a:pPr>
            <a:r>
              <a:rPr kumimoji="0" lang="fr-CA" sz="1100" b="0" i="0" u="none" strike="noStrike" kern="1200" cap="none" spc="0" normalizeH="0" baseline="0" noProof="0" dirty="0">
                <a:ln>
                  <a:noFill/>
                </a:ln>
                <a:solidFill>
                  <a:srgbClr val="000000"/>
                </a:solidFill>
                <a:effectLst/>
                <a:uLnTx/>
                <a:uFillTx/>
                <a:latin typeface="Arial"/>
                <a:ea typeface="+mn-ea"/>
                <a:cs typeface="+mn-cs"/>
              </a:rPr>
              <a:t>cgi.fr/recrute</a:t>
            </a:r>
          </a:p>
        </p:txBody>
      </p:sp>
      <p:grpSp>
        <p:nvGrpSpPr>
          <p:cNvPr id="9" name="Groupe 8"/>
          <p:cNvGrpSpPr/>
          <p:nvPr userDrawn="1"/>
        </p:nvGrpSpPr>
        <p:grpSpPr>
          <a:xfrm>
            <a:off x="116632" y="8273885"/>
            <a:ext cx="761937" cy="762611"/>
            <a:chOff x="151025" y="8314685"/>
            <a:chExt cx="761937" cy="762611"/>
          </a:xfrm>
        </p:grpSpPr>
        <p:sp>
          <p:nvSpPr>
            <p:cNvPr id="36" name="Forme libre 11">
              <a:extLst>
                <a:ext uri="{FF2B5EF4-FFF2-40B4-BE49-F238E27FC236}">
                  <a16:creationId xmlns:a16="http://schemas.microsoft.com/office/drawing/2014/main" id="{72DB6753-140C-ED4A-B5F6-9C4C5C30CE9D}"/>
                </a:ext>
              </a:extLst>
            </p:cNvPr>
            <p:cNvSpPr>
              <a:spLocks noChangeAspect="1"/>
            </p:cNvSpPr>
            <p:nvPr userDrawn="1"/>
          </p:nvSpPr>
          <p:spPr bwMode="gray">
            <a:xfrm rot="16200000">
              <a:off x="150809" y="8696207"/>
              <a:ext cx="381305" cy="380873"/>
            </a:xfrm>
            <a:custGeom>
              <a:avLst/>
              <a:gdLst>
                <a:gd name="connsiteX0" fmla="*/ 0 w 3168353"/>
                <a:gd name="connsiteY0" fmla="*/ 3168352 h 3168352"/>
                <a:gd name="connsiteX1" fmla="*/ 0 w 3168353"/>
                <a:gd name="connsiteY1" fmla="*/ 1902429 h 3168352"/>
                <a:gd name="connsiteX2" fmla="*/ 1902430 w 3168353"/>
                <a:gd name="connsiteY2" fmla="*/ 1902429 h 3168352"/>
                <a:gd name="connsiteX3" fmla="*/ 1902430 w 3168353"/>
                <a:gd name="connsiteY3" fmla="*/ 0 h 3168352"/>
                <a:gd name="connsiteX4" fmla="*/ 3168353 w 3168353"/>
                <a:gd name="connsiteY4" fmla="*/ 0 h 3168352"/>
                <a:gd name="connsiteX5" fmla="*/ 3168353 w 3168353"/>
                <a:gd name="connsiteY5" fmla="*/ 3168352 h 3168352"/>
                <a:gd name="connsiteX6" fmla="*/ 1902430 w 3168353"/>
                <a:gd name="connsiteY6" fmla="*/ 3168352 h 3168352"/>
                <a:gd name="connsiteX7" fmla="*/ 1902430 w 3168353"/>
                <a:gd name="connsiteY7" fmla="*/ 3168352 h 3168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8353" h="3168352">
                  <a:moveTo>
                    <a:pt x="0" y="3168352"/>
                  </a:moveTo>
                  <a:lnTo>
                    <a:pt x="0" y="1902429"/>
                  </a:lnTo>
                  <a:lnTo>
                    <a:pt x="1902430" y="1902429"/>
                  </a:lnTo>
                  <a:lnTo>
                    <a:pt x="1902430" y="0"/>
                  </a:lnTo>
                  <a:lnTo>
                    <a:pt x="3168353" y="0"/>
                  </a:lnTo>
                  <a:lnTo>
                    <a:pt x="3168353" y="3168352"/>
                  </a:lnTo>
                  <a:lnTo>
                    <a:pt x="1902430" y="3168352"/>
                  </a:lnTo>
                  <a:lnTo>
                    <a:pt x="1902430" y="3168352"/>
                  </a:lnTo>
                  <a:close/>
                </a:path>
              </a:pathLst>
            </a:custGeom>
            <a:gradFill>
              <a:gsLst>
                <a:gs pos="100000">
                  <a:srgbClr val="991F3D"/>
                </a:gs>
                <a:gs pos="66000">
                  <a:srgbClr val="E31937"/>
                </a:gs>
                <a:gs pos="33000">
                  <a:srgbClr val="FF6A00"/>
                </a:gs>
                <a:gs pos="0">
                  <a:srgbClr val="FFCDD2"/>
                </a:gs>
              </a:gsLst>
              <a:lin ang="10800000" scaled="0"/>
            </a:gradFill>
            <a:ln w="9525" algn="ctr">
              <a:noFill/>
              <a:miter lim="800000"/>
              <a:headEnd/>
              <a:tailEnd/>
            </a:ln>
            <a:effectLst/>
          </p:spPr>
          <p:txBody>
            <a:bodyPr lIns="34726" tIns="0" rIns="35438" bIns="0" rtlCol="0" anchor="ctr"/>
            <a:lstStyle/>
            <a:p>
              <a:pPr lvl="0" algn="ctr">
                <a:spcBef>
                  <a:spcPct val="0"/>
                </a:spcBef>
                <a:buClrTx/>
                <a:buSzPct val="90000"/>
              </a:pPr>
              <a:endParaRPr lang="en-CA" sz="875" b="1" dirty="0">
                <a:solidFill>
                  <a:schemeClr val="bg1"/>
                </a:solidFill>
                <a:cs typeface="Arial" pitchFamily="34" charset="0"/>
              </a:endParaRPr>
            </a:p>
          </p:txBody>
        </p:sp>
        <p:sp>
          <p:nvSpPr>
            <p:cNvPr id="37" name="Forme libre 13">
              <a:extLst>
                <a:ext uri="{FF2B5EF4-FFF2-40B4-BE49-F238E27FC236}">
                  <a16:creationId xmlns:a16="http://schemas.microsoft.com/office/drawing/2014/main" id="{79626CFD-1629-2544-9AD3-2499163FF9F0}"/>
                </a:ext>
              </a:extLst>
            </p:cNvPr>
            <p:cNvSpPr>
              <a:spLocks noChangeAspect="1"/>
            </p:cNvSpPr>
            <p:nvPr userDrawn="1"/>
          </p:nvSpPr>
          <p:spPr bwMode="gray">
            <a:xfrm rot="5400000">
              <a:off x="531777" y="8314806"/>
              <a:ext cx="381306" cy="381064"/>
            </a:xfrm>
            <a:custGeom>
              <a:avLst/>
              <a:gdLst>
                <a:gd name="connsiteX0" fmla="*/ 0 w 3168353"/>
                <a:gd name="connsiteY0" fmla="*/ 3168352 h 3168352"/>
                <a:gd name="connsiteX1" fmla="*/ 0 w 3168353"/>
                <a:gd name="connsiteY1" fmla="*/ 1902429 h 3168352"/>
                <a:gd name="connsiteX2" fmla="*/ 1902430 w 3168353"/>
                <a:gd name="connsiteY2" fmla="*/ 1902429 h 3168352"/>
                <a:gd name="connsiteX3" fmla="*/ 1902430 w 3168353"/>
                <a:gd name="connsiteY3" fmla="*/ 0 h 3168352"/>
                <a:gd name="connsiteX4" fmla="*/ 3168353 w 3168353"/>
                <a:gd name="connsiteY4" fmla="*/ 0 h 3168352"/>
                <a:gd name="connsiteX5" fmla="*/ 3168353 w 3168353"/>
                <a:gd name="connsiteY5" fmla="*/ 3168352 h 3168352"/>
                <a:gd name="connsiteX6" fmla="*/ 1902430 w 3168353"/>
                <a:gd name="connsiteY6" fmla="*/ 3168352 h 3168352"/>
                <a:gd name="connsiteX7" fmla="*/ 1902430 w 3168353"/>
                <a:gd name="connsiteY7" fmla="*/ 3168352 h 3168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8353" h="3168352">
                  <a:moveTo>
                    <a:pt x="0" y="3168352"/>
                  </a:moveTo>
                  <a:lnTo>
                    <a:pt x="0" y="1902429"/>
                  </a:lnTo>
                  <a:lnTo>
                    <a:pt x="1902430" y="1902429"/>
                  </a:lnTo>
                  <a:lnTo>
                    <a:pt x="1902430" y="0"/>
                  </a:lnTo>
                  <a:lnTo>
                    <a:pt x="3168353" y="0"/>
                  </a:lnTo>
                  <a:lnTo>
                    <a:pt x="3168353" y="3168352"/>
                  </a:lnTo>
                  <a:lnTo>
                    <a:pt x="1902430" y="3168352"/>
                  </a:lnTo>
                  <a:lnTo>
                    <a:pt x="1902430" y="3168352"/>
                  </a:lnTo>
                  <a:close/>
                </a:path>
              </a:pathLst>
            </a:cu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34727" tIns="0" rIns="35438" bIns="0" rtlCol="0" anchor="ctr"/>
            <a:lstStyle/>
            <a:p>
              <a:pPr lvl="0" algn="ctr">
                <a:spcBef>
                  <a:spcPct val="0"/>
                </a:spcBef>
                <a:buClrTx/>
                <a:buSzPct val="90000"/>
              </a:pPr>
              <a:endParaRPr lang="en-CA" sz="875" b="1" dirty="0">
                <a:solidFill>
                  <a:schemeClr val="bg1"/>
                </a:solidFill>
                <a:cs typeface="Arial" pitchFamily="34" charset="0"/>
              </a:endParaRPr>
            </a:p>
          </p:txBody>
        </p:sp>
      </p:grpSp>
      <p:grpSp>
        <p:nvGrpSpPr>
          <p:cNvPr id="38" name="Groupe 54">
            <a:extLst>
              <a:ext uri="{FF2B5EF4-FFF2-40B4-BE49-F238E27FC236}">
                <a16:creationId xmlns:a16="http://schemas.microsoft.com/office/drawing/2014/main" id="{06E280B4-97F4-A843-9136-4DA3D940623C}"/>
              </a:ext>
            </a:extLst>
          </p:cNvPr>
          <p:cNvGrpSpPr/>
          <p:nvPr userDrawn="1">
            <p:custDataLst>
              <p:tags r:id="rId1"/>
            </p:custDataLst>
          </p:nvPr>
        </p:nvGrpSpPr>
        <p:grpSpPr>
          <a:xfrm>
            <a:off x="5546679" y="6043710"/>
            <a:ext cx="86596" cy="1069038"/>
            <a:chOff x="766763" y="1960834"/>
            <a:chExt cx="150670" cy="2205597"/>
          </a:xfrm>
        </p:grpSpPr>
        <p:sp>
          <p:nvSpPr>
            <p:cNvPr id="41" name="Oval 62">
              <a:extLst>
                <a:ext uri="{FF2B5EF4-FFF2-40B4-BE49-F238E27FC236}">
                  <a16:creationId xmlns:a16="http://schemas.microsoft.com/office/drawing/2014/main" id="{72F323FB-A49F-EC49-B79E-542778BD463F}"/>
                </a:ext>
              </a:extLst>
            </p:cNvPr>
            <p:cNvSpPr/>
            <p:nvPr/>
          </p:nvSpPr>
          <p:spPr>
            <a:xfrm>
              <a:off x="766763" y="4011631"/>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sp>
          <p:nvSpPr>
            <p:cNvPr id="42" name="Oval 63">
              <a:extLst>
                <a:ext uri="{FF2B5EF4-FFF2-40B4-BE49-F238E27FC236}">
                  <a16:creationId xmlns:a16="http://schemas.microsoft.com/office/drawing/2014/main" id="{15DC5F03-EC3C-534D-800F-4D758D227978}"/>
                </a:ext>
              </a:extLst>
            </p:cNvPr>
            <p:cNvSpPr/>
            <p:nvPr/>
          </p:nvSpPr>
          <p:spPr>
            <a:xfrm>
              <a:off x="766763" y="1960834"/>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sp>
          <p:nvSpPr>
            <p:cNvPr id="43" name="Oval 64">
              <a:extLst>
                <a:ext uri="{FF2B5EF4-FFF2-40B4-BE49-F238E27FC236}">
                  <a16:creationId xmlns:a16="http://schemas.microsoft.com/office/drawing/2014/main" id="{1472FF57-CB0B-6F46-9B6C-383BA3B14E0F}"/>
                </a:ext>
              </a:extLst>
            </p:cNvPr>
            <p:cNvSpPr/>
            <p:nvPr/>
          </p:nvSpPr>
          <p:spPr>
            <a:xfrm>
              <a:off x="766763" y="2644433"/>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sp>
          <p:nvSpPr>
            <p:cNvPr id="44" name="Oval 65">
              <a:extLst>
                <a:ext uri="{FF2B5EF4-FFF2-40B4-BE49-F238E27FC236}">
                  <a16:creationId xmlns:a16="http://schemas.microsoft.com/office/drawing/2014/main" id="{84D2D3DC-BDF0-8740-A4F3-5619A5A70E31}"/>
                </a:ext>
              </a:extLst>
            </p:cNvPr>
            <p:cNvSpPr/>
            <p:nvPr/>
          </p:nvSpPr>
          <p:spPr>
            <a:xfrm>
              <a:off x="766763" y="3328032"/>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cxnSp>
          <p:nvCxnSpPr>
            <p:cNvPr id="45" name="Straight Connector 66">
              <a:extLst>
                <a:ext uri="{FF2B5EF4-FFF2-40B4-BE49-F238E27FC236}">
                  <a16:creationId xmlns:a16="http://schemas.microsoft.com/office/drawing/2014/main" id="{DF77B3A9-FF96-F64D-93AA-42BD54EB6567}"/>
                </a:ext>
              </a:extLst>
            </p:cNvPr>
            <p:cNvCxnSpPr/>
            <p:nvPr/>
          </p:nvCxnSpPr>
          <p:spPr>
            <a:xfrm>
              <a:off x="842098" y="2197667"/>
              <a:ext cx="0" cy="395073"/>
            </a:xfrm>
            <a:prstGeom prst="line">
              <a:avLst/>
            </a:prstGeom>
            <a:ln w="9525">
              <a:solidFill>
                <a:srgbClr val="A5ACB0"/>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67">
              <a:extLst>
                <a:ext uri="{FF2B5EF4-FFF2-40B4-BE49-F238E27FC236}">
                  <a16:creationId xmlns:a16="http://schemas.microsoft.com/office/drawing/2014/main" id="{85135953-3F9D-D849-89C6-7363CBBAE1BA}"/>
                </a:ext>
              </a:extLst>
            </p:cNvPr>
            <p:cNvCxnSpPr/>
            <p:nvPr/>
          </p:nvCxnSpPr>
          <p:spPr>
            <a:xfrm>
              <a:off x="842098" y="2895361"/>
              <a:ext cx="0" cy="395073"/>
            </a:xfrm>
            <a:prstGeom prst="line">
              <a:avLst/>
            </a:prstGeom>
            <a:ln w="9525">
              <a:solidFill>
                <a:srgbClr val="A5ACB0"/>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68">
              <a:extLst>
                <a:ext uri="{FF2B5EF4-FFF2-40B4-BE49-F238E27FC236}">
                  <a16:creationId xmlns:a16="http://schemas.microsoft.com/office/drawing/2014/main" id="{61CEA974-B5A0-924E-9FAE-8B7885ABC66D}"/>
                </a:ext>
              </a:extLst>
            </p:cNvPr>
            <p:cNvCxnSpPr/>
            <p:nvPr/>
          </p:nvCxnSpPr>
          <p:spPr>
            <a:xfrm>
              <a:off x="842098" y="3569562"/>
              <a:ext cx="0" cy="395073"/>
            </a:xfrm>
            <a:prstGeom prst="line">
              <a:avLst/>
            </a:prstGeom>
            <a:ln w="9525">
              <a:solidFill>
                <a:srgbClr val="A5ACB0"/>
              </a:solidFill>
              <a:prstDash val="dash"/>
            </a:ln>
          </p:spPr>
          <p:style>
            <a:lnRef idx="1">
              <a:schemeClr val="accent1"/>
            </a:lnRef>
            <a:fillRef idx="0">
              <a:schemeClr val="accent1"/>
            </a:fillRef>
            <a:effectRef idx="0">
              <a:schemeClr val="accent1"/>
            </a:effectRef>
            <a:fontRef idx="minor">
              <a:schemeClr val="tx1"/>
            </a:fontRef>
          </p:style>
        </p:cxnSp>
      </p:grpSp>
      <p:sp>
        <p:nvSpPr>
          <p:cNvPr id="54" name="Freeform 562">
            <a:extLst>
              <a:ext uri="{FF2B5EF4-FFF2-40B4-BE49-F238E27FC236}">
                <a16:creationId xmlns:a16="http://schemas.microsoft.com/office/drawing/2014/main" id="{F9DA86C0-7D0F-5542-A103-03984896C0ED}"/>
              </a:ext>
            </a:extLst>
          </p:cNvPr>
          <p:cNvSpPr/>
          <p:nvPr userDrawn="1"/>
        </p:nvSpPr>
        <p:spPr>
          <a:xfrm>
            <a:off x="5490313" y="5502569"/>
            <a:ext cx="263508" cy="261457"/>
          </a:xfrm>
          <a:custGeom>
            <a:avLst/>
            <a:gdLst>
              <a:gd name="connsiteX0" fmla="*/ 263153 w 263508"/>
              <a:gd name="connsiteY0" fmla="*/ 24728 h 261457"/>
              <a:gd name="connsiteX1" fmla="*/ 258817 w 263508"/>
              <a:gd name="connsiteY1" fmla="*/ 21854 h 261457"/>
              <a:gd name="connsiteX2" fmla="*/ 241480 w 263508"/>
              <a:gd name="connsiteY2" fmla="*/ 21854 h 261457"/>
              <a:gd name="connsiteX3" fmla="*/ 241480 w 263508"/>
              <a:gd name="connsiteY3" fmla="*/ 4655 h 261457"/>
              <a:gd name="connsiteX4" fmla="*/ 236782 w 263508"/>
              <a:gd name="connsiteY4" fmla="*/ 0 h 261457"/>
              <a:gd name="connsiteX5" fmla="*/ 233468 w 263508"/>
              <a:gd name="connsiteY5" fmla="*/ 1359 h 261457"/>
              <a:gd name="connsiteX6" fmla="*/ 211447 w 263508"/>
              <a:gd name="connsiteY6" fmla="*/ 23217 h 261457"/>
              <a:gd name="connsiteX7" fmla="*/ 210069 w 263508"/>
              <a:gd name="connsiteY7" fmla="*/ 26512 h 261457"/>
              <a:gd name="connsiteX8" fmla="*/ 210069 w 263508"/>
              <a:gd name="connsiteY8" fmla="*/ 46434 h 261457"/>
              <a:gd name="connsiteX9" fmla="*/ 193247 w 263508"/>
              <a:gd name="connsiteY9" fmla="*/ 63125 h 261457"/>
              <a:gd name="connsiteX10" fmla="*/ 30486 w 263508"/>
              <a:gd name="connsiteY10" fmla="*/ 69712 h 261457"/>
              <a:gd name="connsiteX11" fmla="*/ 37128 w 263508"/>
              <a:gd name="connsiteY11" fmla="*/ 231209 h 261457"/>
              <a:gd name="connsiteX12" fmla="*/ 199889 w 263508"/>
              <a:gd name="connsiteY12" fmla="*/ 224621 h 261457"/>
              <a:gd name="connsiteX13" fmla="*/ 199889 w 263508"/>
              <a:gd name="connsiteY13" fmla="*/ 69711 h 261457"/>
              <a:gd name="connsiteX14" fmla="*/ 216704 w 263508"/>
              <a:gd name="connsiteY14" fmla="*/ 53021 h 261457"/>
              <a:gd name="connsiteX15" fmla="*/ 236789 w 263508"/>
              <a:gd name="connsiteY15" fmla="*/ 53021 h 261457"/>
              <a:gd name="connsiteX16" fmla="*/ 240103 w 263508"/>
              <a:gd name="connsiteY16" fmla="*/ 51658 h 261457"/>
              <a:gd name="connsiteX17" fmla="*/ 262131 w 263508"/>
              <a:gd name="connsiteY17" fmla="*/ 29808 h 261457"/>
              <a:gd name="connsiteX18" fmla="*/ 263153 w 263508"/>
              <a:gd name="connsiteY18" fmla="*/ 24728 h 261457"/>
              <a:gd name="connsiteX19" fmla="*/ 135588 w 263508"/>
              <a:gd name="connsiteY19" fmla="*/ 146702 h 261457"/>
              <a:gd name="connsiteX20" fmla="*/ 115656 w 263508"/>
              <a:gd name="connsiteY20" fmla="*/ 166487 h 261457"/>
              <a:gd name="connsiteX21" fmla="*/ 95716 w 263508"/>
              <a:gd name="connsiteY21" fmla="*/ 146709 h 261457"/>
              <a:gd name="connsiteX22" fmla="*/ 115648 w 263508"/>
              <a:gd name="connsiteY22" fmla="*/ 126924 h 261457"/>
              <a:gd name="connsiteX23" fmla="*/ 115656 w 263508"/>
              <a:gd name="connsiteY23" fmla="*/ 126924 h 261457"/>
              <a:gd name="connsiteX24" fmla="*/ 125981 w 263508"/>
              <a:gd name="connsiteY24" fmla="*/ 129868 h 261457"/>
              <a:gd name="connsiteX25" fmla="*/ 112335 w 263508"/>
              <a:gd name="connsiteY25" fmla="*/ 143410 h 261457"/>
              <a:gd name="connsiteX26" fmla="*/ 112291 w 263508"/>
              <a:gd name="connsiteY26" fmla="*/ 149997 h 261457"/>
              <a:gd name="connsiteX27" fmla="*/ 118926 w 263508"/>
              <a:gd name="connsiteY27" fmla="*/ 150043 h 261457"/>
              <a:gd name="connsiteX28" fmla="*/ 118969 w 263508"/>
              <a:gd name="connsiteY28" fmla="*/ 150001 h 261457"/>
              <a:gd name="connsiteX29" fmla="*/ 132623 w 263508"/>
              <a:gd name="connsiteY29" fmla="*/ 136455 h 261457"/>
              <a:gd name="connsiteX30" fmla="*/ 135588 w 263508"/>
              <a:gd name="connsiteY30" fmla="*/ 146702 h 261457"/>
              <a:gd name="connsiteX31" fmla="*/ 132296 w 263508"/>
              <a:gd name="connsiteY31" fmla="*/ 123604 h 261457"/>
              <a:gd name="connsiteX32" fmla="*/ 115656 w 263508"/>
              <a:gd name="connsiteY32" fmla="*/ 118198 h 261457"/>
              <a:gd name="connsiteX33" fmla="*/ 86928 w 263508"/>
              <a:gd name="connsiteY33" fmla="*/ 146706 h 261457"/>
              <a:gd name="connsiteX34" fmla="*/ 115656 w 263508"/>
              <a:gd name="connsiteY34" fmla="*/ 175210 h 261457"/>
              <a:gd name="connsiteX35" fmla="*/ 144383 w 263508"/>
              <a:gd name="connsiteY35" fmla="*/ 146702 h 261457"/>
              <a:gd name="connsiteX36" fmla="*/ 138931 w 263508"/>
              <a:gd name="connsiteY36" fmla="*/ 130191 h 261457"/>
              <a:gd name="connsiteX37" fmla="*/ 163286 w 263508"/>
              <a:gd name="connsiteY37" fmla="*/ 106029 h 261457"/>
              <a:gd name="connsiteX38" fmla="*/ 156652 w 263508"/>
              <a:gd name="connsiteY38" fmla="*/ 194431 h 261457"/>
              <a:gd name="connsiteX39" fmla="*/ 67553 w 263508"/>
              <a:gd name="connsiteY39" fmla="*/ 187846 h 261457"/>
              <a:gd name="connsiteX40" fmla="*/ 74188 w 263508"/>
              <a:gd name="connsiteY40" fmla="*/ 99444 h 261457"/>
              <a:gd name="connsiteX41" fmla="*/ 156645 w 263508"/>
              <a:gd name="connsiteY41" fmla="*/ 99441 h 261457"/>
              <a:gd name="connsiteX42" fmla="*/ 221576 w 263508"/>
              <a:gd name="connsiteY42" fmla="*/ 146702 h 261457"/>
              <a:gd name="connsiteX43" fmla="*/ 115656 w 263508"/>
              <a:gd name="connsiteY43" fmla="*/ 252662 h 261457"/>
              <a:gd name="connsiteX44" fmla="*/ 8864 w 263508"/>
              <a:gd name="connsiteY44" fmla="*/ 147564 h 261457"/>
              <a:gd name="connsiteX45" fmla="*/ 114785 w 263508"/>
              <a:gd name="connsiteY45" fmla="*/ 41604 h 261457"/>
              <a:gd name="connsiteX46" fmla="*/ 187033 w 263508"/>
              <a:gd name="connsiteY46" fmla="*/ 69290 h 261457"/>
              <a:gd name="connsiteX47" fmla="*/ 162866 w 263508"/>
              <a:gd name="connsiteY47" fmla="*/ 93273 h 261457"/>
              <a:gd name="connsiteX48" fmla="*/ 61231 w 263508"/>
              <a:gd name="connsiteY48" fmla="*/ 99864 h 261457"/>
              <a:gd name="connsiteX49" fmla="*/ 67872 w 263508"/>
              <a:gd name="connsiteY49" fmla="*/ 200706 h 261457"/>
              <a:gd name="connsiteX50" fmla="*/ 169508 w 263508"/>
              <a:gd name="connsiteY50" fmla="*/ 194116 h 261457"/>
              <a:gd name="connsiteX51" fmla="*/ 169501 w 263508"/>
              <a:gd name="connsiteY51" fmla="*/ 99859 h 261457"/>
              <a:gd name="connsiteX52" fmla="*/ 193668 w 263508"/>
              <a:gd name="connsiteY52" fmla="*/ 75876 h 261457"/>
              <a:gd name="connsiteX53" fmla="*/ 221576 w 263508"/>
              <a:gd name="connsiteY53" fmla="*/ 146702 h 261457"/>
              <a:gd name="connsiteX54" fmla="*/ 234845 w 263508"/>
              <a:gd name="connsiteY54" fmla="*/ 43705 h 261457"/>
              <a:gd name="connsiteX55" fmla="*/ 219459 w 263508"/>
              <a:gd name="connsiteY55" fmla="*/ 43705 h 261457"/>
              <a:gd name="connsiteX56" fmla="*/ 219459 w 263508"/>
              <a:gd name="connsiteY56" fmla="*/ 28444 h 261457"/>
              <a:gd name="connsiteX57" fmla="*/ 232090 w 263508"/>
              <a:gd name="connsiteY57" fmla="*/ 15896 h 261457"/>
              <a:gd name="connsiteX58" fmla="*/ 232090 w 263508"/>
              <a:gd name="connsiteY58" fmla="*/ 26512 h 261457"/>
              <a:gd name="connsiteX59" fmla="*/ 236789 w 263508"/>
              <a:gd name="connsiteY59" fmla="*/ 31171 h 261457"/>
              <a:gd name="connsiteX60" fmla="*/ 247484 w 263508"/>
              <a:gd name="connsiteY60" fmla="*/ 31171 h 261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63508" h="261457">
                <a:moveTo>
                  <a:pt x="263153" y="24728"/>
                </a:moveTo>
                <a:cubicBezTo>
                  <a:pt x="262420" y="22989"/>
                  <a:pt x="260710" y="21856"/>
                  <a:pt x="258817" y="21854"/>
                </a:cubicBezTo>
                <a:lnTo>
                  <a:pt x="241480" y="21854"/>
                </a:lnTo>
                <a:lnTo>
                  <a:pt x="241480" y="4655"/>
                </a:lnTo>
                <a:cubicBezTo>
                  <a:pt x="241480" y="2081"/>
                  <a:pt x="239377" y="-3"/>
                  <a:pt x="236782" y="0"/>
                </a:cubicBezTo>
                <a:cubicBezTo>
                  <a:pt x="235542" y="2"/>
                  <a:pt x="234352" y="490"/>
                  <a:pt x="233468" y="1359"/>
                </a:cubicBezTo>
                <a:lnTo>
                  <a:pt x="211447" y="23217"/>
                </a:lnTo>
                <a:cubicBezTo>
                  <a:pt x="210562" y="24091"/>
                  <a:pt x="210069" y="25276"/>
                  <a:pt x="210069" y="26512"/>
                </a:cubicBezTo>
                <a:lnTo>
                  <a:pt x="210069" y="46434"/>
                </a:lnTo>
                <a:lnTo>
                  <a:pt x="193247" y="63125"/>
                </a:lnTo>
                <a:cubicBezTo>
                  <a:pt x="146472" y="20348"/>
                  <a:pt x="73601" y="23297"/>
                  <a:pt x="30486" y="69712"/>
                </a:cubicBezTo>
                <a:cubicBezTo>
                  <a:pt x="-12627" y="116127"/>
                  <a:pt x="-9654" y="188432"/>
                  <a:pt x="37128" y="231209"/>
                </a:cubicBezTo>
                <a:cubicBezTo>
                  <a:pt x="83904" y="273986"/>
                  <a:pt x="156775" y="271036"/>
                  <a:pt x="199889" y="224621"/>
                </a:cubicBezTo>
                <a:cubicBezTo>
                  <a:pt x="240530" y="180860"/>
                  <a:pt x="240530" y="113472"/>
                  <a:pt x="199889" y="69711"/>
                </a:cubicBezTo>
                <a:lnTo>
                  <a:pt x="216704" y="53021"/>
                </a:lnTo>
                <a:lnTo>
                  <a:pt x="236789" y="53021"/>
                </a:lnTo>
                <a:cubicBezTo>
                  <a:pt x="238029" y="53021"/>
                  <a:pt x="239225" y="52531"/>
                  <a:pt x="240103" y="51658"/>
                </a:cubicBezTo>
                <a:lnTo>
                  <a:pt x="262131" y="29808"/>
                </a:lnTo>
                <a:cubicBezTo>
                  <a:pt x="263472" y="28474"/>
                  <a:pt x="263878" y="26470"/>
                  <a:pt x="263153" y="24728"/>
                </a:cubicBezTo>
                <a:close/>
                <a:moveTo>
                  <a:pt x="135588" y="146702"/>
                </a:moveTo>
                <a:cubicBezTo>
                  <a:pt x="135595" y="157627"/>
                  <a:pt x="126670" y="166485"/>
                  <a:pt x="115656" y="166487"/>
                </a:cubicBezTo>
                <a:cubicBezTo>
                  <a:pt x="104649" y="166489"/>
                  <a:pt x="95716" y="157634"/>
                  <a:pt x="95716" y="146709"/>
                </a:cubicBezTo>
                <a:cubicBezTo>
                  <a:pt x="95716" y="135784"/>
                  <a:pt x="104642" y="126926"/>
                  <a:pt x="115648" y="126924"/>
                </a:cubicBezTo>
                <a:cubicBezTo>
                  <a:pt x="115648" y="126924"/>
                  <a:pt x="115648" y="126924"/>
                  <a:pt x="115656" y="126924"/>
                </a:cubicBezTo>
                <a:cubicBezTo>
                  <a:pt x="119303" y="126937"/>
                  <a:pt x="122877" y="127956"/>
                  <a:pt x="125981" y="129868"/>
                </a:cubicBezTo>
                <a:lnTo>
                  <a:pt x="112335" y="143410"/>
                </a:lnTo>
                <a:cubicBezTo>
                  <a:pt x="110493" y="145216"/>
                  <a:pt x="110471" y="148165"/>
                  <a:pt x="112291" y="149997"/>
                </a:cubicBezTo>
                <a:cubicBezTo>
                  <a:pt x="114111" y="151829"/>
                  <a:pt x="117084" y="151850"/>
                  <a:pt x="118926" y="150043"/>
                </a:cubicBezTo>
                <a:cubicBezTo>
                  <a:pt x="118940" y="150029"/>
                  <a:pt x="118955" y="150015"/>
                  <a:pt x="118969" y="150001"/>
                </a:cubicBezTo>
                <a:lnTo>
                  <a:pt x="132623" y="136455"/>
                </a:lnTo>
                <a:cubicBezTo>
                  <a:pt x="134544" y="139532"/>
                  <a:pt x="135574" y="143079"/>
                  <a:pt x="135588" y="146702"/>
                </a:cubicBezTo>
                <a:close/>
                <a:moveTo>
                  <a:pt x="132296" y="123604"/>
                </a:moveTo>
                <a:cubicBezTo>
                  <a:pt x="127460" y="120109"/>
                  <a:pt x="121638" y="118216"/>
                  <a:pt x="115656" y="118198"/>
                </a:cubicBezTo>
                <a:cubicBezTo>
                  <a:pt x="99783" y="118199"/>
                  <a:pt x="86928" y="130962"/>
                  <a:pt x="86928" y="146706"/>
                </a:cubicBezTo>
                <a:cubicBezTo>
                  <a:pt x="86928" y="162449"/>
                  <a:pt x="99791" y="175211"/>
                  <a:pt x="115656" y="175210"/>
                </a:cubicBezTo>
                <a:cubicBezTo>
                  <a:pt x="131520" y="175208"/>
                  <a:pt x="144383" y="162445"/>
                  <a:pt x="144383" y="146702"/>
                </a:cubicBezTo>
                <a:cubicBezTo>
                  <a:pt x="144362" y="140766"/>
                  <a:pt x="142455" y="134988"/>
                  <a:pt x="138931" y="130191"/>
                </a:cubicBezTo>
                <a:lnTo>
                  <a:pt x="163286" y="106029"/>
                </a:lnTo>
                <a:cubicBezTo>
                  <a:pt x="186054" y="132258"/>
                  <a:pt x="183082" y="171837"/>
                  <a:pt x="156652" y="194431"/>
                </a:cubicBezTo>
                <a:cubicBezTo>
                  <a:pt x="130215" y="217024"/>
                  <a:pt x="90328" y="214076"/>
                  <a:pt x="67553" y="187846"/>
                </a:cubicBezTo>
                <a:cubicBezTo>
                  <a:pt x="44786" y="161616"/>
                  <a:pt x="47758" y="122037"/>
                  <a:pt x="74188" y="99444"/>
                </a:cubicBezTo>
                <a:cubicBezTo>
                  <a:pt x="97884" y="79192"/>
                  <a:pt x="132949" y="79192"/>
                  <a:pt x="156645" y="99441"/>
                </a:cubicBezTo>
                <a:close/>
                <a:moveTo>
                  <a:pt x="221576" y="146702"/>
                </a:moveTo>
                <a:cubicBezTo>
                  <a:pt x="221816" y="204984"/>
                  <a:pt x="174395" y="252424"/>
                  <a:pt x="115656" y="252662"/>
                </a:cubicBezTo>
                <a:cubicBezTo>
                  <a:pt x="56916" y="252900"/>
                  <a:pt x="9104" y="205847"/>
                  <a:pt x="8864" y="147564"/>
                </a:cubicBezTo>
                <a:cubicBezTo>
                  <a:pt x="8625" y="89283"/>
                  <a:pt x="56046" y="41842"/>
                  <a:pt x="114785" y="41604"/>
                </a:cubicBezTo>
                <a:cubicBezTo>
                  <a:pt x="141520" y="41496"/>
                  <a:pt x="167311" y="51380"/>
                  <a:pt x="187033" y="69290"/>
                </a:cubicBezTo>
                <a:lnTo>
                  <a:pt x="162866" y="93273"/>
                </a:lnTo>
                <a:cubicBezTo>
                  <a:pt x="132964" y="67246"/>
                  <a:pt x="87464" y="70197"/>
                  <a:pt x="61231" y="99864"/>
                </a:cubicBezTo>
                <a:cubicBezTo>
                  <a:pt x="34997" y="129531"/>
                  <a:pt x="37977" y="174679"/>
                  <a:pt x="67872" y="200706"/>
                </a:cubicBezTo>
                <a:cubicBezTo>
                  <a:pt x="97775" y="226734"/>
                  <a:pt x="143274" y="223782"/>
                  <a:pt x="169508" y="194116"/>
                </a:cubicBezTo>
                <a:cubicBezTo>
                  <a:pt x="193349" y="167150"/>
                  <a:pt x="193349" y="126824"/>
                  <a:pt x="169501" y="99859"/>
                </a:cubicBezTo>
                <a:lnTo>
                  <a:pt x="193668" y="75876"/>
                </a:lnTo>
                <a:cubicBezTo>
                  <a:pt x="211599" y="95173"/>
                  <a:pt x="221562" y="120455"/>
                  <a:pt x="221576" y="146702"/>
                </a:cubicBezTo>
                <a:close/>
                <a:moveTo>
                  <a:pt x="234845" y="43705"/>
                </a:moveTo>
                <a:lnTo>
                  <a:pt x="219459" y="43705"/>
                </a:lnTo>
                <a:lnTo>
                  <a:pt x="219459" y="28444"/>
                </a:lnTo>
                <a:lnTo>
                  <a:pt x="232090" y="15896"/>
                </a:lnTo>
                <a:lnTo>
                  <a:pt x="232090" y="26512"/>
                </a:lnTo>
                <a:cubicBezTo>
                  <a:pt x="232098" y="29085"/>
                  <a:pt x="234193" y="31170"/>
                  <a:pt x="236789" y="31171"/>
                </a:cubicBezTo>
                <a:lnTo>
                  <a:pt x="247484" y="31171"/>
                </a:lnTo>
                <a:close/>
              </a:path>
            </a:pathLst>
          </a:custGeom>
          <a:solidFill>
            <a:srgbClr val="000000"/>
          </a:solidFill>
          <a:ln w="7250" cap="flat">
            <a:noFill/>
            <a:prstDash val="solid"/>
            <a:miter/>
          </a:ln>
        </p:spPr>
        <p:txBody>
          <a:bodyPr rtlCol="0" anchor="ctr"/>
          <a:lstStyle/>
          <a:p>
            <a:endParaRPr lang="en-US"/>
          </a:p>
        </p:txBody>
      </p:sp>
      <p:grpSp>
        <p:nvGrpSpPr>
          <p:cNvPr id="55" name="Graphic 618">
            <a:extLst>
              <a:ext uri="{FF2B5EF4-FFF2-40B4-BE49-F238E27FC236}">
                <a16:creationId xmlns:a16="http://schemas.microsoft.com/office/drawing/2014/main" id="{7B1A9735-4EC3-2E49-B4C3-A3F6490020A6}"/>
              </a:ext>
            </a:extLst>
          </p:cNvPr>
          <p:cNvGrpSpPr/>
          <p:nvPr userDrawn="1"/>
        </p:nvGrpSpPr>
        <p:grpSpPr>
          <a:xfrm>
            <a:off x="5513414" y="3635896"/>
            <a:ext cx="288981" cy="278661"/>
            <a:chOff x="5548850" y="2615501"/>
            <a:chExt cx="288981" cy="278661"/>
          </a:xfrm>
          <a:solidFill>
            <a:schemeClr val="tx1"/>
          </a:solidFill>
        </p:grpSpPr>
        <p:sp>
          <p:nvSpPr>
            <p:cNvPr id="56" name="Freeform 413">
              <a:extLst>
                <a:ext uri="{FF2B5EF4-FFF2-40B4-BE49-F238E27FC236}">
                  <a16:creationId xmlns:a16="http://schemas.microsoft.com/office/drawing/2014/main" id="{EA938CC2-EF34-314F-A9F5-81C5DED4792D}"/>
                </a:ext>
              </a:extLst>
            </p:cNvPr>
            <p:cNvSpPr/>
            <p:nvPr/>
          </p:nvSpPr>
          <p:spPr>
            <a:xfrm>
              <a:off x="5665706" y="2615501"/>
              <a:ext cx="52412" cy="51906"/>
            </a:xfrm>
            <a:custGeom>
              <a:avLst/>
              <a:gdLst>
                <a:gd name="connsiteX0" fmla="*/ 26194 w 52412"/>
                <a:gd name="connsiteY0" fmla="*/ 51897 h 51906"/>
                <a:gd name="connsiteX1" fmla="*/ 52402 w 52412"/>
                <a:gd name="connsiteY1" fmla="*/ 25945 h 51906"/>
                <a:gd name="connsiteX2" fmla="*/ 26197 w 52412"/>
                <a:gd name="connsiteY2" fmla="*/ -9 h 51906"/>
                <a:gd name="connsiteX3" fmla="*/ -10 w 52412"/>
                <a:gd name="connsiteY3" fmla="*/ 25942 h 51906"/>
                <a:gd name="connsiteX4" fmla="*/ 26194 w 52412"/>
                <a:gd name="connsiteY4" fmla="*/ 51897 h 51906"/>
                <a:gd name="connsiteX5" fmla="*/ 26194 w 52412"/>
                <a:gd name="connsiteY5" fmla="*/ 9125 h 51906"/>
                <a:gd name="connsiteX6" fmla="*/ 43175 w 52412"/>
                <a:gd name="connsiteY6" fmla="*/ 25945 h 51906"/>
                <a:gd name="connsiteX7" fmla="*/ 26191 w 52412"/>
                <a:gd name="connsiteY7" fmla="*/ 42762 h 51906"/>
                <a:gd name="connsiteX8" fmla="*/ 9210 w 52412"/>
                <a:gd name="connsiteY8" fmla="*/ 25942 h 51906"/>
                <a:gd name="connsiteX9" fmla="*/ 26194 w 52412"/>
                <a:gd name="connsiteY9" fmla="*/ 9125 h 51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412" h="51906">
                  <a:moveTo>
                    <a:pt x="26194" y="51897"/>
                  </a:moveTo>
                  <a:cubicBezTo>
                    <a:pt x="40667" y="51898"/>
                    <a:pt x="52401" y="40279"/>
                    <a:pt x="52402" y="25945"/>
                  </a:cubicBezTo>
                  <a:cubicBezTo>
                    <a:pt x="52403" y="11612"/>
                    <a:pt x="40671" y="-8"/>
                    <a:pt x="26197" y="-9"/>
                  </a:cubicBezTo>
                  <a:cubicBezTo>
                    <a:pt x="11724" y="-10"/>
                    <a:pt x="-9" y="11609"/>
                    <a:pt x="-10" y="25942"/>
                  </a:cubicBezTo>
                  <a:cubicBezTo>
                    <a:pt x="7" y="40268"/>
                    <a:pt x="11728" y="51878"/>
                    <a:pt x="26194" y="51897"/>
                  </a:cubicBezTo>
                  <a:close/>
                  <a:moveTo>
                    <a:pt x="26194" y="9125"/>
                  </a:moveTo>
                  <a:cubicBezTo>
                    <a:pt x="35574" y="9126"/>
                    <a:pt x="43176" y="16657"/>
                    <a:pt x="43175" y="25945"/>
                  </a:cubicBezTo>
                  <a:cubicBezTo>
                    <a:pt x="43174" y="35234"/>
                    <a:pt x="35570" y="42763"/>
                    <a:pt x="26191" y="42762"/>
                  </a:cubicBezTo>
                  <a:cubicBezTo>
                    <a:pt x="16812" y="42762"/>
                    <a:pt x="9209" y="35231"/>
                    <a:pt x="9210" y="25942"/>
                  </a:cubicBezTo>
                  <a:cubicBezTo>
                    <a:pt x="9221" y="16657"/>
                    <a:pt x="16819" y="9134"/>
                    <a:pt x="26194" y="9125"/>
                  </a:cubicBezTo>
                  <a:close/>
                </a:path>
              </a:pathLst>
            </a:custGeom>
            <a:grpFill/>
            <a:ln w="7520" cap="flat">
              <a:noFill/>
              <a:prstDash val="solid"/>
              <a:miter/>
            </a:ln>
          </p:spPr>
          <p:txBody>
            <a:bodyPr rtlCol="0" anchor="ctr"/>
            <a:lstStyle/>
            <a:p>
              <a:endParaRPr lang="en-US"/>
            </a:p>
          </p:txBody>
        </p:sp>
        <p:sp>
          <p:nvSpPr>
            <p:cNvPr id="57" name="Freeform 414">
              <a:extLst>
                <a:ext uri="{FF2B5EF4-FFF2-40B4-BE49-F238E27FC236}">
                  <a16:creationId xmlns:a16="http://schemas.microsoft.com/office/drawing/2014/main" id="{615CF8B6-49BD-AA49-B268-842240CCCA8C}"/>
                </a:ext>
              </a:extLst>
            </p:cNvPr>
            <p:cNvSpPr/>
            <p:nvPr/>
          </p:nvSpPr>
          <p:spPr>
            <a:xfrm>
              <a:off x="5582115" y="2637072"/>
              <a:ext cx="48981" cy="48509"/>
            </a:xfrm>
            <a:custGeom>
              <a:avLst/>
              <a:gdLst>
                <a:gd name="connsiteX0" fmla="*/ 24482 w 48981"/>
                <a:gd name="connsiteY0" fmla="*/ 48500 h 48509"/>
                <a:gd name="connsiteX1" fmla="*/ 48971 w 48981"/>
                <a:gd name="connsiteY1" fmla="*/ 24244 h 48509"/>
                <a:gd name="connsiteX2" fmla="*/ 24479 w 48981"/>
                <a:gd name="connsiteY2" fmla="*/ -9 h 48509"/>
                <a:gd name="connsiteX3" fmla="*/ -10 w 48981"/>
                <a:gd name="connsiteY3" fmla="*/ 24247 h 48509"/>
                <a:gd name="connsiteX4" fmla="*/ 24482 w 48981"/>
                <a:gd name="connsiteY4" fmla="*/ 48500 h 48509"/>
                <a:gd name="connsiteX5" fmla="*/ 24482 w 48981"/>
                <a:gd name="connsiteY5" fmla="*/ 9122 h 48509"/>
                <a:gd name="connsiteX6" fmla="*/ 39755 w 48981"/>
                <a:gd name="connsiteY6" fmla="*/ 24244 h 48509"/>
                <a:gd name="connsiteX7" fmla="*/ 24486 w 48981"/>
                <a:gd name="connsiteY7" fmla="*/ 39369 h 48509"/>
                <a:gd name="connsiteX8" fmla="*/ 9214 w 48981"/>
                <a:gd name="connsiteY8" fmla="*/ 24247 h 48509"/>
                <a:gd name="connsiteX9" fmla="*/ 24482 w 48981"/>
                <a:gd name="connsiteY9" fmla="*/ 9122 h 48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981" h="48509">
                  <a:moveTo>
                    <a:pt x="24482" y="48500"/>
                  </a:moveTo>
                  <a:cubicBezTo>
                    <a:pt x="38008" y="48499"/>
                    <a:pt x="48972" y="37639"/>
                    <a:pt x="48971" y="24244"/>
                  </a:cubicBezTo>
                  <a:cubicBezTo>
                    <a:pt x="48970" y="10848"/>
                    <a:pt x="38005" y="-10"/>
                    <a:pt x="24479" y="-9"/>
                  </a:cubicBezTo>
                  <a:cubicBezTo>
                    <a:pt x="10953" y="-8"/>
                    <a:pt x="-11" y="10852"/>
                    <a:pt x="-10" y="24247"/>
                  </a:cubicBezTo>
                  <a:cubicBezTo>
                    <a:pt x="5" y="37637"/>
                    <a:pt x="10963" y="48486"/>
                    <a:pt x="24482" y="48500"/>
                  </a:cubicBezTo>
                  <a:close/>
                  <a:moveTo>
                    <a:pt x="24482" y="9122"/>
                  </a:moveTo>
                  <a:cubicBezTo>
                    <a:pt x="32916" y="9121"/>
                    <a:pt x="39754" y="15891"/>
                    <a:pt x="39755" y="24244"/>
                  </a:cubicBezTo>
                  <a:cubicBezTo>
                    <a:pt x="39756" y="32596"/>
                    <a:pt x="32920" y="39368"/>
                    <a:pt x="24486" y="39369"/>
                  </a:cubicBezTo>
                  <a:cubicBezTo>
                    <a:pt x="16052" y="39370"/>
                    <a:pt x="9215" y="32600"/>
                    <a:pt x="9214" y="24247"/>
                  </a:cubicBezTo>
                  <a:cubicBezTo>
                    <a:pt x="9222" y="15899"/>
                    <a:pt x="16053" y="9133"/>
                    <a:pt x="24482" y="9122"/>
                  </a:cubicBezTo>
                  <a:close/>
                </a:path>
              </a:pathLst>
            </a:custGeom>
            <a:grpFill/>
            <a:ln w="7520" cap="flat">
              <a:noFill/>
              <a:prstDash val="solid"/>
              <a:miter/>
            </a:ln>
          </p:spPr>
          <p:txBody>
            <a:bodyPr rtlCol="0" anchor="ctr"/>
            <a:lstStyle/>
            <a:p>
              <a:endParaRPr lang="en-US"/>
            </a:p>
          </p:txBody>
        </p:sp>
        <p:sp>
          <p:nvSpPr>
            <p:cNvPr id="58" name="Freeform 415">
              <a:extLst>
                <a:ext uri="{FF2B5EF4-FFF2-40B4-BE49-F238E27FC236}">
                  <a16:creationId xmlns:a16="http://schemas.microsoft.com/office/drawing/2014/main" id="{D73B6B73-D452-4841-A9C6-D1B62E67EEE4}"/>
                </a:ext>
              </a:extLst>
            </p:cNvPr>
            <p:cNvSpPr/>
            <p:nvPr/>
          </p:nvSpPr>
          <p:spPr>
            <a:xfrm>
              <a:off x="5548849" y="2675520"/>
              <a:ext cx="286108" cy="218884"/>
            </a:xfrm>
            <a:custGeom>
              <a:avLst/>
              <a:gdLst>
                <a:gd name="connsiteX0" fmla="*/ 257952 w 286108"/>
                <a:gd name="connsiteY0" fmla="*/ 16800 h 218884"/>
                <a:gd name="connsiteX1" fmla="*/ 202233 w 286108"/>
                <a:gd name="connsiteY1" fmla="*/ 16800 h 218884"/>
                <a:gd name="connsiteX2" fmla="*/ 175208 w 286108"/>
                <a:gd name="connsiteY2" fmla="*/ -9 h 218884"/>
                <a:gd name="connsiteX3" fmla="*/ 110887 w 286108"/>
                <a:gd name="connsiteY3" fmla="*/ -9 h 218884"/>
                <a:gd name="connsiteX4" fmla="*/ 83863 w 286108"/>
                <a:gd name="connsiteY4" fmla="*/ 16800 h 218884"/>
                <a:gd name="connsiteX5" fmla="*/ 28135 w 286108"/>
                <a:gd name="connsiteY5" fmla="*/ 16800 h 218884"/>
                <a:gd name="connsiteX6" fmla="*/ -10 w 286108"/>
                <a:gd name="connsiteY6" fmla="*/ 44672 h 218884"/>
                <a:gd name="connsiteX7" fmla="*/ -10 w 286108"/>
                <a:gd name="connsiteY7" fmla="*/ 106180 h 218884"/>
                <a:gd name="connsiteX8" fmla="*/ 16365 w 286108"/>
                <a:gd name="connsiteY8" fmla="*/ 122405 h 218884"/>
                <a:gd name="connsiteX9" fmla="*/ 17962 w 286108"/>
                <a:gd name="connsiteY9" fmla="*/ 122328 h 218884"/>
                <a:gd name="connsiteX10" fmla="*/ 23526 w 286108"/>
                <a:gd name="connsiteY10" fmla="*/ 120724 h 218884"/>
                <a:gd name="connsiteX11" fmla="*/ 23526 w 286108"/>
                <a:gd name="connsiteY11" fmla="*/ 199650 h 218884"/>
                <a:gd name="connsiteX12" fmla="*/ 42933 w 286108"/>
                <a:gd name="connsiteY12" fmla="*/ 218875 h 218884"/>
                <a:gd name="connsiteX13" fmla="*/ 57748 w 286108"/>
                <a:gd name="connsiteY13" fmla="*/ 212076 h 218884"/>
                <a:gd name="connsiteX14" fmla="*/ 85102 w 286108"/>
                <a:gd name="connsiteY14" fmla="*/ 214322 h 218884"/>
                <a:gd name="connsiteX15" fmla="*/ 91967 w 286108"/>
                <a:gd name="connsiteY15" fmla="*/ 199650 h 218884"/>
                <a:gd name="connsiteX16" fmla="*/ 91967 w 286108"/>
                <a:gd name="connsiteY16" fmla="*/ 112634 h 218884"/>
                <a:gd name="connsiteX17" fmla="*/ 99802 w 286108"/>
                <a:gd name="connsiteY17" fmla="*/ 113829 h 218884"/>
                <a:gd name="connsiteX18" fmla="*/ 106278 w 286108"/>
                <a:gd name="connsiteY18" fmla="*/ 111822 h 218884"/>
                <a:gd name="connsiteX19" fmla="*/ 106278 w 286108"/>
                <a:gd name="connsiteY19" fmla="*/ 198201 h 218884"/>
                <a:gd name="connsiteX20" fmla="*/ 126953 w 286108"/>
                <a:gd name="connsiteY20" fmla="*/ 218692 h 218884"/>
                <a:gd name="connsiteX21" fmla="*/ 143051 w 286108"/>
                <a:gd name="connsiteY21" fmla="*/ 211079 h 218884"/>
                <a:gd name="connsiteX22" fmla="*/ 172135 w 286108"/>
                <a:gd name="connsiteY22" fmla="*/ 214143 h 218884"/>
                <a:gd name="connsiteX23" fmla="*/ 179821 w 286108"/>
                <a:gd name="connsiteY23" fmla="*/ 198201 h 218884"/>
                <a:gd name="connsiteX24" fmla="*/ 179821 w 286108"/>
                <a:gd name="connsiteY24" fmla="*/ 111822 h 218884"/>
                <a:gd name="connsiteX25" fmla="*/ 186295 w 286108"/>
                <a:gd name="connsiteY25" fmla="*/ 113829 h 218884"/>
                <a:gd name="connsiteX26" fmla="*/ 194125 w 286108"/>
                <a:gd name="connsiteY26" fmla="*/ 112638 h 218884"/>
                <a:gd name="connsiteX27" fmla="*/ 194125 w 286108"/>
                <a:gd name="connsiteY27" fmla="*/ 199650 h 218884"/>
                <a:gd name="connsiteX28" fmla="*/ 213529 w 286108"/>
                <a:gd name="connsiteY28" fmla="*/ 218875 h 218884"/>
                <a:gd name="connsiteX29" fmla="*/ 228344 w 286108"/>
                <a:gd name="connsiteY29" fmla="*/ 212076 h 218884"/>
                <a:gd name="connsiteX30" fmla="*/ 255697 w 286108"/>
                <a:gd name="connsiteY30" fmla="*/ 214322 h 218884"/>
                <a:gd name="connsiteX31" fmla="*/ 262562 w 286108"/>
                <a:gd name="connsiteY31" fmla="*/ 199650 h 218884"/>
                <a:gd name="connsiteX32" fmla="*/ 262562 w 286108"/>
                <a:gd name="connsiteY32" fmla="*/ 120725 h 218884"/>
                <a:gd name="connsiteX33" fmla="*/ 268125 w 286108"/>
                <a:gd name="connsiteY33" fmla="*/ 122328 h 218884"/>
                <a:gd name="connsiteX34" fmla="*/ 286021 w 286108"/>
                <a:gd name="connsiteY34" fmla="*/ 107758 h 218884"/>
                <a:gd name="connsiteX35" fmla="*/ 286099 w 286108"/>
                <a:gd name="connsiteY35" fmla="*/ 106181 h 218884"/>
                <a:gd name="connsiteX36" fmla="*/ 286099 w 286108"/>
                <a:gd name="connsiteY36" fmla="*/ 44672 h 218884"/>
                <a:gd name="connsiteX37" fmla="*/ 257952 w 286108"/>
                <a:gd name="connsiteY37" fmla="*/ 16800 h 218884"/>
                <a:gd name="connsiteX38" fmla="*/ 82744 w 286108"/>
                <a:gd name="connsiteY38" fmla="*/ 105721 h 218884"/>
                <a:gd name="connsiteX39" fmla="*/ 82744 w 286108"/>
                <a:gd name="connsiteY39" fmla="*/ 199650 h 218884"/>
                <a:gd name="connsiteX40" fmla="*/ 72523 w 286108"/>
                <a:gd name="connsiteY40" fmla="*/ 209717 h 218884"/>
                <a:gd name="connsiteX41" fmla="*/ 62358 w 286108"/>
                <a:gd name="connsiteY41" fmla="*/ 199650 h 218884"/>
                <a:gd name="connsiteX42" fmla="*/ 62358 w 286108"/>
                <a:gd name="connsiteY42" fmla="*/ 128738 h 218884"/>
                <a:gd name="connsiteX43" fmla="*/ 57727 w 286108"/>
                <a:gd name="connsiteY43" fmla="*/ 124189 h 218884"/>
                <a:gd name="connsiteX44" fmla="*/ 53134 w 286108"/>
                <a:gd name="connsiteY44" fmla="*/ 128738 h 218884"/>
                <a:gd name="connsiteX45" fmla="*/ 53134 w 286108"/>
                <a:gd name="connsiteY45" fmla="*/ 199650 h 218884"/>
                <a:gd name="connsiteX46" fmla="*/ 42942 w 286108"/>
                <a:gd name="connsiteY46" fmla="*/ 209743 h 218884"/>
                <a:gd name="connsiteX47" fmla="*/ 32750 w 286108"/>
                <a:gd name="connsiteY47" fmla="*/ 199650 h 218884"/>
                <a:gd name="connsiteX48" fmla="*/ 32750 w 286108"/>
                <a:gd name="connsiteY48" fmla="*/ 63449 h 218884"/>
                <a:gd name="connsiteX49" fmla="*/ 28157 w 286108"/>
                <a:gd name="connsiteY49" fmla="*/ 58863 h 218884"/>
                <a:gd name="connsiteX50" fmla="*/ 23526 w 286108"/>
                <a:gd name="connsiteY50" fmla="*/ 63412 h 218884"/>
                <a:gd name="connsiteX51" fmla="*/ 23526 w 286108"/>
                <a:gd name="connsiteY51" fmla="*/ 63449 h 218884"/>
                <a:gd name="connsiteX52" fmla="*/ 23526 w 286108"/>
                <a:gd name="connsiteY52" fmla="*/ 105680 h 218884"/>
                <a:gd name="connsiteX53" fmla="*/ 17086 w 286108"/>
                <a:gd name="connsiteY53" fmla="*/ 113237 h 218884"/>
                <a:gd name="connsiteX54" fmla="*/ 9247 w 286108"/>
                <a:gd name="connsiteY54" fmla="*/ 106883 h 218884"/>
                <a:gd name="connsiteX55" fmla="*/ 9212 w 286108"/>
                <a:gd name="connsiteY55" fmla="*/ 106180 h 218884"/>
                <a:gd name="connsiteX56" fmla="*/ 9212 w 286108"/>
                <a:gd name="connsiteY56" fmla="*/ 44671 h 218884"/>
                <a:gd name="connsiteX57" fmla="*/ 28138 w 286108"/>
                <a:gd name="connsiteY57" fmla="*/ 25931 h 218884"/>
                <a:gd name="connsiteX58" fmla="*/ 80982 w 286108"/>
                <a:gd name="connsiteY58" fmla="*/ 25931 h 218884"/>
                <a:gd name="connsiteX59" fmla="*/ 80713 w 286108"/>
                <a:gd name="connsiteY59" fmla="*/ 29870 h 218884"/>
                <a:gd name="connsiteX60" fmla="*/ 80713 w 286108"/>
                <a:gd name="connsiteY60" fmla="*/ 96682 h 218884"/>
                <a:gd name="connsiteX61" fmla="*/ 81362 w 286108"/>
                <a:gd name="connsiteY61" fmla="*/ 101106 h 218884"/>
                <a:gd name="connsiteX62" fmla="*/ 81893 w 286108"/>
                <a:gd name="connsiteY62" fmla="*/ 102466 h 218884"/>
                <a:gd name="connsiteX63" fmla="*/ 82738 w 286108"/>
                <a:gd name="connsiteY63" fmla="*/ 104640 h 218884"/>
                <a:gd name="connsiteX64" fmla="*/ 82751 w 286108"/>
                <a:gd name="connsiteY64" fmla="*/ 105489 h 218884"/>
                <a:gd name="connsiteX65" fmla="*/ 187172 w 286108"/>
                <a:gd name="connsiteY65" fmla="*/ 104735 h 218884"/>
                <a:gd name="connsiteX66" fmla="*/ 179821 w 286108"/>
                <a:gd name="connsiteY66" fmla="*/ 96167 h 218884"/>
                <a:gd name="connsiteX67" fmla="*/ 179821 w 286108"/>
                <a:gd name="connsiteY67" fmla="*/ 44043 h 218884"/>
                <a:gd name="connsiteX68" fmla="*/ 175229 w 286108"/>
                <a:gd name="connsiteY68" fmla="*/ 39458 h 218884"/>
                <a:gd name="connsiteX69" fmla="*/ 170599 w 286108"/>
                <a:gd name="connsiteY69" fmla="*/ 44006 h 218884"/>
                <a:gd name="connsiteX70" fmla="*/ 170599 w 286108"/>
                <a:gd name="connsiteY70" fmla="*/ 44043 h 218884"/>
                <a:gd name="connsiteX71" fmla="*/ 170599 w 286108"/>
                <a:gd name="connsiteY71" fmla="*/ 198201 h 218884"/>
                <a:gd name="connsiteX72" fmla="*/ 159101 w 286108"/>
                <a:gd name="connsiteY72" fmla="*/ 209529 h 218884"/>
                <a:gd name="connsiteX73" fmla="*/ 147663 w 286108"/>
                <a:gd name="connsiteY73" fmla="*/ 198201 h 218884"/>
                <a:gd name="connsiteX74" fmla="*/ 147663 w 286108"/>
                <a:gd name="connsiteY74" fmla="*/ 121618 h 218884"/>
                <a:gd name="connsiteX75" fmla="*/ 143032 w 286108"/>
                <a:gd name="connsiteY75" fmla="*/ 117069 h 218884"/>
                <a:gd name="connsiteX76" fmla="*/ 138439 w 286108"/>
                <a:gd name="connsiteY76" fmla="*/ 121618 h 218884"/>
                <a:gd name="connsiteX77" fmla="*/ 138439 w 286108"/>
                <a:gd name="connsiteY77" fmla="*/ 198201 h 218884"/>
                <a:gd name="connsiteX78" fmla="*/ 126941 w 286108"/>
                <a:gd name="connsiteY78" fmla="*/ 209529 h 218884"/>
                <a:gd name="connsiteX79" fmla="*/ 115502 w 286108"/>
                <a:gd name="connsiteY79" fmla="*/ 198201 h 218884"/>
                <a:gd name="connsiteX80" fmla="*/ 115502 w 286108"/>
                <a:gd name="connsiteY80" fmla="*/ 44043 h 218884"/>
                <a:gd name="connsiteX81" fmla="*/ 110909 w 286108"/>
                <a:gd name="connsiteY81" fmla="*/ 39457 h 218884"/>
                <a:gd name="connsiteX82" fmla="*/ 106278 w 286108"/>
                <a:gd name="connsiteY82" fmla="*/ 44006 h 218884"/>
                <a:gd name="connsiteX83" fmla="*/ 106278 w 286108"/>
                <a:gd name="connsiteY83" fmla="*/ 44043 h 218884"/>
                <a:gd name="connsiteX84" fmla="*/ 106278 w 286108"/>
                <a:gd name="connsiteY84" fmla="*/ 96138 h 218884"/>
                <a:gd name="connsiteX85" fmla="*/ 98924 w 286108"/>
                <a:gd name="connsiteY85" fmla="*/ 104735 h 218884"/>
                <a:gd name="connsiteX86" fmla="*/ 91241 w 286108"/>
                <a:gd name="connsiteY86" fmla="*/ 100962 h 218884"/>
                <a:gd name="connsiteX87" fmla="*/ 90263 w 286108"/>
                <a:gd name="connsiteY87" fmla="*/ 98870 h 218884"/>
                <a:gd name="connsiteX88" fmla="*/ 89936 w 286108"/>
                <a:gd name="connsiteY88" fmla="*/ 96682 h 218884"/>
                <a:gd name="connsiteX89" fmla="*/ 89936 w 286108"/>
                <a:gd name="connsiteY89" fmla="*/ 29870 h 218884"/>
                <a:gd name="connsiteX90" fmla="*/ 110890 w 286108"/>
                <a:gd name="connsiteY90" fmla="*/ 9126 h 218884"/>
                <a:gd name="connsiteX91" fmla="*/ 175211 w 286108"/>
                <a:gd name="connsiteY91" fmla="*/ 9126 h 218884"/>
                <a:gd name="connsiteX92" fmla="*/ 196161 w 286108"/>
                <a:gd name="connsiteY92" fmla="*/ 29870 h 218884"/>
                <a:gd name="connsiteX93" fmla="*/ 196161 w 286108"/>
                <a:gd name="connsiteY93" fmla="*/ 96682 h 218884"/>
                <a:gd name="connsiteX94" fmla="*/ 195931 w 286108"/>
                <a:gd name="connsiteY94" fmla="*/ 98223 h 218884"/>
                <a:gd name="connsiteX95" fmla="*/ 195749 w 286108"/>
                <a:gd name="connsiteY95" fmla="*/ 99057 h 218884"/>
                <a:gd name="connsiteX96" fmla="*/ 194845 w 286108"/>
                <a:gd name="connsiteY96" fmla="*/ 100984 h 218884"/>
                <a:gd name="connsiteX97" fmla="*/ 187172 w 286108"/>
                <a:gd name="connsiteY97" fmla="*/ 104735 h 218884"/>
                <a:gd name="connsiteX98" fmla="*/ 276875 w 286108"/>
                <a:gd name="connsiteY98" fmla="*/ 106180 h 218884"/>
                <a:gd name="connsiteX99" fmla="*/ 269711 w 286108"/>
                <a:gd name="connsiteY99" fmla="*/ 113272 h 218884"/>
                <a:gd name="connsiteX100" fmla="*/ 269001 w 286108"/>
                <a:gd name="connsiteY100" fmla="*/ 113237 h 218884"/>
                <a:gd name="connsiteX101" fmla="*/ 262562 w 286108"/>
                <a:gd name="connsiteY101" fmla="*/ 105706 h 218884"/>
                <a:gd name="connsiteX102" fmla="*/ 262551 w 286108"/>
                <a:gd name="connsiteY102" fmla="*/ 105390 h 218884"/>
                <a:gd name="connsiteX103" fmla="*/ 262551 w 286108"/>
                <a:gd name="connsiteY103" fmla="*/ 63449 h 218884"/>
                <a:gd name="connsiteX104" fmla="*/ 257940 w 286108"/>
                <a:gd name="connsiteY104" fmla="*/ 58882 h 218884"/>
                <a:gd name="connsiteX105" fmla="*/ 253329 w 286108"/>
                <a:gd name="connsiteY105" fmla="*/ 63449 h 218884"/>
                <a:gd name="connsiteX106" fmla="*/ 253329 w 286108"/>
                <a:gd name="connsiteY106" fmla="*/ 105680 h 218884"/>
                <a:gd name="connsiteX107" fmla="*/ 253342 w 286108"/>
                <a:gd name="connsiteY107" fmla="*/ 106011 h 218884"/>
                <a:gd name="connsiteX108" fmla="*/ 253342 w 286108"/>
                <a:gd name="connsiteY108" fmla="*/ 199649 h 218884"/>
                <a:gd name="connsiteX109" fmla="*/ 243148 w 286108"/>
                <a:gd name="connsiteY109" fmla="*/ 209745 h 218884"/>
                <a:gd name="connsiteX110" fmla="*/ 232954 w 286108"/>
                <a:gd name="connsiteY110" fmla="*/ 199649 h 218884"/>
                <a:gd name="connsiteX111" fmla="*/ 232954 w 286108"/>
                <a:gd name="connsiteY111" fmla="*/ 128738 h 218884"/>
                <a:gd name="connsiteX112" fmla="*/ 228324 w 286108"/>
                <a:gd name="connsiteY112" fmla="*/ 124189 h 218884"/>
                <a:gd name="connsiteX113" fmla="*/ 223731 w 286108"/>
                <a:gd name="connsiteY113" fmla="*/ 128738 h 218884"/>
                <a:gd name="connsiteX114" fmla="*/ 223731 w 286108"/>
                <a:gd name="connsiteY114" fmla="*/ 199650 h 218884"/>
                <a:gd name="connsiteX115" fmla="*/ 213539 w 286108"/>
                <a:gd name="connsiteY115" fmla="*/ 209743 h 218884"/>
                <a:gd name="connsiteX116" fmla="*/ 203347 w 286108"/>
                <a:gd name="connsiteY116" fmla="*/ 199650 h 218884"/>
                <a:gd name="connsiteX117" fmla="*/ 203347 w 286108"/>
                <a:gd name="connsiteY117" fmla="*/ 106361 h 218884"/>
                <a:gd name="connsiteX118" fmla="*/ 204654 w 286108"/>
                <a:gd name="connsiteY118" fmla="*/ 101495 h 218884"/>
                <a:gd name="connsiteX119" fmla="*/ 204724 w 286108"/>
                <a:gd name="connsiteY119" fmla="*/ 101150 h 218884"/>
                <a:gd name="connsiteX120" fmla="*/ 205383 w 286108"/>
                <a:gd name="connsiteY120" fmla="*/ 96681 h 218884"/>
                <a:gd name="connsiteX121" fmla="*/ 205383 w 286108"/>
                <a:gd name="connsiteY121" fmla="*/ 29870 h 218884"/>
                <a:gd name="connsiteX122" fmla="*/ 205114 w 286108"/>
                <a:gd name="connsiteY122" fmla="*/ 25931 h 218884"/>
                <a:gd name="connsiteX123" fmla="*/ 257952 w 286108"/>
                <a:gd name="connsiteY123" fmla="*/ 25931 h 218884"/>
                <a:gd name="connsiteX124" fmla="*/ 276875 w 286108"/>
                <a:gd name="connsiteY124" fmla="*/ 44671 h 218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l="l" t="t" r="r" b="b"/>
              <a:pathLst>
                <a:path w="286108" h="218884">
                  <a:moveTo>
                    <a:pt x="257952" y="16800"/>
                  </a:moveTo>
                  <a:lnTo>
                    <a:pt x="202233" y="16800"/>
                  </a:lnTo>
                  <a:cubicBezTo>
                    <a:pt x="197198" y="6552"/>
                    <a:pt x="186716" y="32"/>
                    <a:pt x="175208" y="-9"/>
                  </a:cubicBezTo>
                  <a:lnTo>
                    <a:pt x="110887" y="-9"/>
                  </a:lnTo>
                  <a:cubicBezTo>
                    <a:pt x="99379" y="32"/>
                    <a:pt x="88897" y="6552"/>
                    <a:pt x="83863" y="16800"/>
                  </a:cubicBezTo>
                  <a:lnTo>
                    <a:pt x="28135" y="16800"/>
                  </a:lnTo>
                  <a:cubicBezTo>
                    <a:pt x="12598" y="16816"/>
                    <a:pt x="6" y="29285"/>
                    <a:pt x="-10" y="44672"/>
                  </a:cubicBezTo>
                  <a:lnTo>
                    <a:pt x="-10" y="106180"/>
                  </a:lnTo>
                  <a:cubicBezTo>
                    <a:pt x="-12" y="115139"/>
                    <a:pt x="7320" y="122403"/>
                    <a:pt x="16365" y="122405"/>
                  </a:cubicBezTo>
                  <a:cubicBezTo>
                    <a:pt x="16899" y="122405"/>
                    <a:pt x="17431" y="122379"/>
                    <a:pt x="17962" y="122328"/>
                  </a:cubicBezTo>
                  <a:cubicBezTo>
                    <a:pt x="19902" y="122142"/>
                    <a:pt x="21789" y="121598"/>
                    <a:pt x="23526" y="120724"/>
                  </a:cubicBezTo>
                  <a:lnTo>
                    <a:pt x="23526" y="199650"/>
                  </a:lnTo>
                  <a:cubicBezTo>
                    <a:pt x="23525" y="210266"/>
                    <a:pt x="32213" y="218873"/>
                    <a:pt x="42933" y="218875"/>
                  </a:cubicBezTo>
                  <a:cubicBezTo>
                    <a:pt x="48640" y="218876"/>
                    <a:pt x="54059" y="216389"/>
                    <a:pt x="57748" y="212076"/>
                  </a:cubicBezTo>
                  <a:cubicBezTo>
                    <a:pt x="64675" y="220177"/>
                    <a:pt x="76922" y="221183"/>
                    <a:pt x="85102" y="214322"/>
                  </a:cubicBezTo>
                  <a:cubicBezTo>
                    <a:pt x="89457" y="210669"/>
                    <a:pt x="91969" y="205302"/>
                    <a:pt x="91967" y="199650"/>
                  </a:cubicBezTo>
                  <a:lnTo>
                    <a:pt x="91967" y="112634"/>
                  </a:lnTo>
                  <a:cubicBezTo>
                    <a:pt x="94449" y="113634"/>
                    <a:pt x="97132" y="114043"/>
                    <a:pt x="99802" y="113829"/>
                  </a:cubicBezTo>
                  <a:cubicBezTo>
                    <a:pt x="102078" y="113609"/>
                    <a:pt x="104283" y="112926"/>
                    <a:pt x="106278" y="111822"/>
                  </a:cubicBezTo>
                  <a:lnTo>
                    <a:pt x="106278" y="198201"/>
                  </a:lnTo>
                  <a:cubicBezTo>
                    <a:pt x="106274" y="209513"/>
                    <a:pt x="115531" y="218687"/>
                    <a:pt x="126953" y="218692"/>
                  </a:cubicBezTo>
                  <a:cubicBezTo>
                    <a:pt x="133205" y="218694"/>
                    <a:pt x="139122" y="215896"/>
                    <a:pt x="143051" y="211079"/>
                  </a:cubicBezTo>
                  <a:cubicBezTo>
                    <a:pt x="150228" y="219879"/>
                    <a:pt x="163249" y="221251"/>
                    <a:pt x="172135" y="214143"/>
                  </a:cubicBezTo>
                  <a:cubicBezTo>
                    <a:pt x="176998" y="210253"/>
                    <a:pt x="179824" y="204392"/>
                    <a:pt x="179821" y="198201"/>
                  </a:cubicBezTo>
                  <a:lnTo>
                    <a:pt x="179821" y="111822"/>
                  </a:lnTo>
                  <a:cubicBezTo>
                    <a:pt x="181816" y="112927"/>
                    <a:pt x="184020" y="113611"/>
                    <a:pt x="186295" y="113829"/>
                  </a:cubicBezTo>
                  <a:cubicBezTo>
                    <a:pt x="188963" y="114040"/>
                    <a:pt x="191644" y="113632"/>
                    <a:pt x="194125" y="112638"/>
                  </a:cubicBezTo>
                  <a:lnTo>
                    <a:pt x="194125" y="199650"/>
                  </a:lnTo>
                  <a:cubicBezTo>
                    <a:pt x="194122" y="210265"/>
                    <a:pt x="202810" y="218873"/>
                    <a:pt x="213529" y="218875"/>
                  </a:cubicBezTo>
                  <a:cubicBezTo>
                    <a:pt x="219237" y="218876"/>
                    <a:pt x="224656" y="216389"/>
                    <a:pt x="228344" y="212076"/>
                  </a:cubicBezTo>
                  <a:cubicBezTo>
                    <a:pt x="235271" y="220176"/>
                    <a:pt x="247517" y="221182"/>
                    <a:pt x="255697" y="214322"/>
                  </a:cubicBezTo>
                  <a:cubicBezTo>
                    <a:pt x="260052" y="210669"/>
                    <a:pt x="262564" y="205302"/>
                    <a:pt x="262562" y="199650"/>
                  </a:cubicBezTo>
                  <a:lnTo>
                    <a:pt x="262562" y="120725"/>
                  </a:lnTo>
                  <a:cubicBezTo>
                    <a:pt x="264299" y="121598"/>
                    <a:pt x="266186" y="122142"/>
                    <a:pt x="268125" y="122328"/>
                  </a:cubicBezTo>
                  <a:cubicBezTo>
                    <a:pt x="277129" y="123199"/>
                    <a:pt x="285142" y="116676"/>
                    <a:pt x="286021" y="107758"/>
                  </a:cubicBezTo>
                  <a:cubicBezTo>
                    <a:pt x="286073" y="107234"/>
                    <a:pt x="286099" y="106707"/>
                    <a:pt x="286099" y="106181"/>
                  </a:cubicBezTo>
                  <a:lnTo>
                    <a:pt x="286099" y="44672"/>
                  </a:lnTo>
                  <a:cubicBezTo>
                    <a:pt x="286081" y="29285"/>
                    <a:pt x="273489" y="16816"/>
                    <a:pt x="257952" y="16800"/>
                  </a:cubicBezTo>
                  <a:close/>
                  <a:moveTo>
                    <a:pt x="82744" y="105721"/>
                  </a:moveTo>
                  <a:lnTo>
                    <a:pt x="82744" y="199650"/>
                  </a:lnTo>
                  <a:cubicBezTo>
                    <a:pt x="82728" y="205225"/>
                    <a:pt x="78152" y="209732"/>
                    <a:pt x="72523" y="209717"/>
                  </a:cubicBezTo>
                  <a:cubicBezTo>
                    <a:pt x="66915" y="209701"/>
                    <a:pt x="62373" y="205203"/>
                    <a:pt x="62358" y="199650"/>
                  </a:cubicBezTo>
                  <a:lnTo>
                    <a:pt x="62358" y="128738"/>
                  </a:lnTo>
                  <a:cubicBezTo>
                    <a:pt x="62347" y="126215"/>
                    <a:pt x="60274" y="124179"/>
                    <a:pt x="57727" y="124189"/>
                  </a:cubicBezTo>
                  <a:cubicBezTo>
                    <a:pt x="55195" y="124199"/>
                    <a:pt x="53144" y="126230"/>
                    <a:pt x="53134" y="128738"/>
                  </a:cubicBezTo>
                  <a:lnTo>
                    <a:pt x="53134" y="199650"/>
                  </a:lnTo>
                  <a:cubicBezTo>
                    <a:pt x="53134" y="205224"/>
                    <a:pt x="48571" y="209743"/>
                    <a:pt x="42942" y="209743"/>
                  </a:cubicBezTo>
                  <a:cubicBezTo>
                    <a:pt x="37313" y="209743"/>
                    <a:pt x="32750" y="205224"/>
                    <a:pt x="32750" y="199650"/>
                  </a:cubicBezTo>
                  <a:lnTo>
                    <a:pt x="32750" y="63449"/>
                  </a:lnTo>
                  <a:cubicBezTo>
                    <a:pt x="32760" y="60926"/>
                    <a:pt x="30704" y="58873"/>
                    <a:pt x="28157" y="58863"/>
                  </a:cubicBezTo>
                  <a:cubicBezTo>
                    <a:pt x="25610" y="58852"/>
                    <a:pt x="23537" y="60889"/>
                    <a:pt x="23526" y="63412"/>
                  </a:cubicBezTo>
                  <a:cubicBezTo>
                    <a:pt x="23526" y="63424"/>
                    <a:pt x="23526" y="63436"/>
                    <a:pt x="23526" y="63449"/>
                  </a:cubicBezTo>
                  <a:lnTo>
                    <a:pt x="23526" y="105680"/>
                  </a:lnTo>
                  <a:cubicBezTo>
                    <a:pt x="23634" y="109455"/>
                    <a:pt x="20861" y="112708"/>
                    <a:pt x="17086" y="113237"/>
                  </a:cubicBezTo>
                  <a:cubicBezTo>
                    <a:pt x="13149" y="113626"/>
                    <a:pt x="9640" y="110781"/>
                    <a:pt x="9247" y="106883"/>
                  </a:cubicBezTo>
                  <a:cubicBezTo>
                    <a:pt x="9224" y="106649"/>
                    <a:pt x="9212" y="106415"/>
                    <a:pt x="9212" y="106180"/>
                  </a:cubicBezTo>
                  <a:lnTo>
                    <a:pt x="9212" y="44671"/>
                  </a:lnTo>
                  <a:cubicBezTo>
                    <a:pt x="9224" y="34325"/>
                    <a:pt x="17691" y="25942"/>
                    <a:pt x="28138" y="25931"/>
                  </a:cubicBezTo>
                  <a:lnTo>
                    <a:pt x="80982" y="25931"/>
                  </a:lnTo>
                  <a:cubicBezTo>
                    <a:pt x="80802" y="27237"/>
                    <a:pt x="80712" y="28553"/>
                    <a:pt x="80713" y="29870"/>
                  </a:cubicBezTo>
                  <a:lnTo>
                    <a:pt x="80713" y="96682"/>
                  </a:lnTo>
                  <a:cubicBezTo>
                    <a:pt x="80727" y="98179"/>
                    <a:pt x="80946" y="99667"/>
                    <a:pt x="81362" y="101106"/>
                  </a:cubicBezTo>
                  <a:cubicBezTo>
                    <a:pt x="81494" y="101576"/>
                    <a:pt x="81723" y="102010"/>
                    <a:pt x="81893" y="102466"/>
                  </a:cubicBezTo>
                  <a:cubicBezTo>
                    <a:pt x="82125" y="103209"/>
                    <a:pt x="82408" y="103935"/>
                    <a:pt x="82738" y="104640"/>
                  </a:cubicBezTo>
                  <a:cubicBezTo>
                    <a:pt x="82740" y="104930"/>
                    <a:pt x="82744" y="105213"/>
                    <a:pt x="82751" y="105489"/>
                  </a:cubicBezTo>
                  <a:close/>
                  <a:moveTo>
                    <a:pt x="187172" y="104735"/>
                  </a:moveTo>
                  <a:cubicBezTo>
                    <a:pt x="182883" y="104136"/>
                    <a:pt x="179726" y="100455"/>
                    <a:pt x="179821" y="96167"/>
                  </a:cubicBezTo>
                  <a:lnTo>
                    <a:pt x="179821" y="44043"/>
                  </a:lnTo>
                  <a:cubicBezTo>
                    <a:pt x="179832" y="41521"/>
                    <a:pt x="177776" y="39468"/>
                    <a:pt x="175229" y="39458"/>
                  </a:cubicBezTo>
                  <a:cubicBezTo>
                    <a:pt x="172683" y="39448"/>
                    <a:pt x="170610" y="41484"/>
                    <a:pt x="170599" y="44006"/>
                  </a:cubicBezTo>
                  <a:cubicBezTo>
                    <a:pt x="170599" y="44018"/>
                    <a:pt x="170599" y="44031"/>
                    <a:pt x="170599" y="44043"/>
                  </a:cubicBezTo>
                  <a:lnTo>
                    <a:pt x="170599" y="198201"/>
                  </a:lnTo>
                  <a:cubicBezTo>
                    <a:pt x="170583" y="204473"/>
                    <a:pt x="165435" y="209545"/>
                    <a:pt x="159101" y="209529"/>
                  </a:cubicBezTo>
                  <a:cubicBezTo>
                    <a:pt x="152791" y="209513"/>
                    <a:pt x="147679" y="204451"/>
                    <a:pt x="147663" y="198201"/>
                  </a:cubicBezTo>
                  <a:lnTo>
                    <a:pt x="147663" y="121618"/>
                  </a:lnTo>
                  <a:cubicBezTo>
                    <a:pt x="147652" y="119096"/>
                    <a:pt x="145579" y="117059"/>
                    <a:pt x="143032" y="117069"/>
                  </a:cubicBezTo>
                  <a:cubicBezTo>
                    <a:pt x="140500" y="117080"/>
                    <a:pt x="138449" y="119110"/>
                    <a:pt x="138439" y="121618"/>
                  </a:cubicBezTo>
                  <a:lnTo>
                    <a:pt x="138439" y="198201"/>
                  </a:lnTo>
                  <a:cubicBezTo>
                    <a:pt x="138423" y="204473"/>
                    <a:pt x="133275" y="209545"/>
                    <a:pt x="126941" y="209529"/>
                  </a:cubicBezTo>
                  <a:cubicBezTo>
                    <a:pt x="120630" y="209513"/>
                    <a:pt x="115518" y="204451"/>
                    <a:pt x="115502" y="198201"/>
                  </a:cubicBezTo>
                  <a:lnTo>
                    <a:pt x="115502" y="44043"/>
                  </a:lnTo>
                  <a:cubicBezTo>
                    <a:pt x="115512" y="41521"/>
                    <a:pt x="113456" y="39467"/>
                    <a:pt x="110909" y="39457"/>
                  </a:cubicBezTo>
                  <a:cubicBezTo>
                    <a:pt x="108362" y="39447"/>
                    <a:pt x="106289" y="41484"/>
                    <a:pt x="106278" y="44006"/>
                  </a:cubicBezTo>
                  <a:cubicBezTo>
                    <a:pt x="106278" y="44018"/>
                    <a:pt x="106278" y="44031"/>
                    <a:pt x="106278" y="44043"/>
                  </a:cubicBezTo>
                  <a:lnTo>
                    <a:pt x="106278" y="96138"/>
                  </a:lnTo>
                  <a:cubicBezTo>
                    <a:pt x="106392" y="100439"/>
                    <a:pt x="103227" y="104139"/>
                    <a:pt x="98924" y="104735"/>
                  </a:cubicBezTo>
                  <a:cubicBezTo>
                    <a:pt x="95849" y="105016"/>
                    <a:pt x="92877" y="103556"/>
                    <a:pt x="91241" y="100962"/>
                  </a:cubicBezTo>
                  <a:cubicBezTo>
                    <a:pt x="90821" y="100312"/>
                    <a:pt x="90492" y="99608"/>
                    <a:pt x="90263" y="98870"/>
                  </a:cubicBezTo>
                  <a:cubicBezTo>
                    <a:pt x="90046" y="98160"/>
                    <a:pt x="89936" y="97423"/>
                    <a:pt x="89936" y="96682"/>
                  </a:cubicBezTo>
                  <a:lnTo>
                    <a:pt x="89936" y="29870"/>
                  </a:lnTo>
                  <a:cubicBezTo>
                    <a:pt x="89979" y="18428"/>
                    <a:pt x="99336" y="9164"/>
                    <a:pt x="110890" y="9126"/>
                  </a:cubicBezTo>
                  <a:lnTo>
                    <a:pt x="175211" y="9126"/>
                  </a:lnTo>
                  <a:cubicBezTo>
                    <a:pt x="186762" y="9170"/>
                    <a:pt x="196115" y="18431"/>
                    <a:pt x="196161" y="29870"/>
                  </a:cubicBezTo>
                  <a:lnTo>
                    <a:pt x="196161" y="96682"/>
                  </a:lnTo>
                  <a:cubicBezTo>
                    <a:pt x="196138" y="97202"/>
                    <a:pt x="196061" y="97718"/>
                    <a:pt x="195931" y="98223"/>
                  </a:cubicBezTo>
                  <a:cubicBezTo>
                    <a:pt x="195879" y="98476"/>
                    <a:pt x="195816" y="98763"/>
                    <a:pt x="195749" y="99057"/>
                  </a:cubicBezTo>
                  <a:cubicBezTo>
                    <a:pt x="195532" y="99735"/>
                    <a:pt x="195228" y="100383"/>
                    <a:pt x="194845" y="100984"/>
                  </a:cubicBezTo>
                  <a:cubicBezTo>
                    <a:pt x="193202" y="103563"/>
                    <a:pt x="190238" y="105012"/>
                    <a:pt x="187172" y="104735"/>
                  </a:cubicBezTo>
                  <a:close/>
                  <a:moveTo>
                    <a:pt x="276875" y="106180"/>
                  </a:moveTo>
                  <a:cubicBezTo>
                    <a:pt x="276874" y="110098"/>
                    <a:pt x="273666" y="113273"/>
                    <a:pt x="269711" y="113272"/>
                  </a:cubicBezTo>
                  <a:cubicBezTo>
                    <a:pt x="269474" y="113272"/>
                    <a:pt x="269237" y="113261"/>
                    <a:pt x="269001" y="113237"/>
                  </a:cubicBezTo>
                  <a:cubicBezTo>
                    <a:pt x="265238" y="112705"/>
                    <a:pt x="262472" y="109469"/>
                    <a:pt x="262562" y="105706"/>
                  </a:cubicBezTo>
                  <a:cubicBezTo>
                    <a:pt x="262562" y="105599"/>
                    <a:pt x="262558" y="105496"/>
                    <a:pt x="262551" y="105390"/>
                  </a:cubicBezTo>
                  <a:lnTo>
                    <a:pt x="262551" y="63449"/>
                  </a:lnTo>
                  <a:cubicBezTo>
                    <a:pt x="262551" y="60927"/>
                    <a:pt x="260487" y="58882"/>
                    <a:pt x="257940" y="58882"/>
                  </a:cubicBezTo>
                  <a:cubicBezTo>
                    <a:pt x="255394" y="58882"/>
                    <a:pt x="253329" y="60927"/>
                    <a:pt x="253329" y="63449"/>
                  </a:cubicBezTo>
                  <a:lnTo>
                    <a:pt x="253329" y="105680"/>
                  </a:lnTo>
                  <a:cubicBezTo>
                    <a:pt x="253329" y="105790"/>
                    <a:pt x="253335" y="105901"/>
                    <a:pt x="253342" y="106011"/>
                  </a:cubicBezTo>
                  <a:lnTo>
                    <a:pt x="253342" y="199649"/>
                  </a:lnTo>
                  <a:cubicBezTo>
                    <a:pt x="253342" y="205225"/>
                    <a:pt x="248778" y="209745"/>
                    <a:pt x="243148" y="209745"/>
                  </a:cubicBezTo>
                  <a:cubicBezTo>
                    <a:pt x="237518" y="209745"/>
                    <a:pt x="232954" y="205225"/>
                    <a:pt x="232954" y="199649"/>
                  </a:cubicBezTo>
                  <a:lnTo>
                    <a:pt x="232954" y="128738"/>
                  </a:lnTo>
                  <a:cubicBezTo>
                    <a:pt x="232944" y="126215"/>
                    <a:pt x="230871" y="124179"/>
                    <a:pt x="228324" y="124189"/>
                  </a:cubicBezTo>
                  <a:cubicBezTo>
                    <a:pt x="225791" y="124199"/>
                    <a:pt x="223741" y="126230"/>
                    <a:pt x="223731" y="128738"/>
                  </a:cubicBezTo>
                  <a:lnTo>
                    <a:pt x="223731" y="199650"/>
                  </a:lnTo>
                  <a:cubicBezTo>
                    <a:pt x="223731" y="205224"/>
                    <a:pt x="219168" y="209743"/>
                    <a:pt x="213539" y="209743"/>
                  </a:cubicBezTo>
                  <a:cubicBezTo>
                    <a:pt x="207910" y="209743"/>
                    <a:pt x="203347" y="205224"/>
                    <a:pt x="203347" y="199650"/>
                  </a:cubicBezTo>
                  <a:lnTo>
                    <a:pt x="203347" y="106361"/>
                  </a:lnTo>
                  <a:cubicBezTo>
                    <a:pt x="203692" y="105220"/>
                    <a:pt x="204219" y="103378"/>
                    <a:pt x="204654" y="101495"/>
                  </a:cubicBezTo>
                  <a:cubicBezTo>
                    <a:pt x="204689" y="101381"/>
                    <a:pt x="204693" y="101263"/>
                    <a:pt x="204724" y="101150"/>
                  </a:cubicBezTo>
                  <a:cubicBezTo>
                    <a:pt x="205091" y="99685"/>
                    <a:pt x="205312" y="98189"/>
                    <a:pt x="205383" y="96681"/>
                  </a:cubicBezTo>
                  <a:lnTo>
                    <a:pt x="205383" y="29870"/>
                  </a:lnTo>
                  <a:cubicBezTo>
                    <a:pt x="205384" y="28552"/>
                    <a:pt x="205294" y="27236"/>
                    <a:pt x="205114" y="25931"/>
                  </a:cubicBezTo>
                  <a:lnTo>
                    <a:pt x="257952" y="25931"/>
                  </a:lnTo>
                  <a:cubicBezTo>
                    <a:pt x="268398" y="25942"/>
                    <a:pt x="276863" y="34326"/>
                    <a:pt x="276875" y="44671"/>
                  </a:cubicBezTo>
                  <a:close/>
                </a:path>
              </a:pathLst>
            </a:custGeom>
            <a:grpFill/>
            <a:ln w="7520" cap="flat">
              <a:noFill/>
              <a:prstDash val="solid"/>
              <a:miter/>
            </a:ln>
          </p:spPr>
          <p:txBody>
            <a:bodyPr rtlCol="0" anchor="ctr"/>
            <a:lstStyle/>
            <a:p>
              <a:endParaRPr lang="en-US"/>
            </a:p>
          </p:txBody>
        </p:sp>
        <p:sp>
          <p:nvSpPr>
            <p:cNvPr id="59" name="Freeform 416">
              <a:extLst>
                <a:ext uri="{FF2B5EF4-FFF2-40B4-BE49-F238E27FC236}">
                  <a16:creationId xmlns:a16="http://schemas.microsoft.com/office/drawing/2014/main" id="{B0CD51DC-FD67-FA44-B66D-A2CEECBFAF80}"/>
                </a:ext>
              </a:extLst>
            </p:cNvPr>
            <p:cNvSpPr/>
            <p:nvPr/>
          </p:nvSpPr>
          <p:spPr>
            <a:xfrm>
              <a:off x="5752711" y="2637072"/>
              <a:ext cx="48981" cy="48509"/>
            </a:xfrm>
            <a:custGeom>
              <a:avLst/>
              <a:gdLst>
                <a:gd name="connsiteX0" fmla="*/ 24482 w 48981"/>
                <a:gd name="connsiteY0" fmla="*/ 48500 h 48509"/>
                <a:gd name="connsiteX1" fmla="*/ 48971 w 48981"/>
                <a:gd name="connsiteY1" fmla="*/ 24244 h 48509"/>
                <a:gd name="connsiteX2" fmla="*/ 24479 w 48981"/>
                <a:gd name="connsiteY2" fmla="*/ -9 h 48509"/>
                <a:gd name="connsiteX3" fmla="*/ -10 w 48981"/>
                <a:gd name="connsiteY3" fmla="*/ 24247 h 48509"/>
                <a:gd name="connsiteX4" fmla="*/ 24482 w 48981"/>
                <a:gd name="connsiteY4" fmla="*/ 48500 h 48509"/>
                <a:gd name="connsiteX5" fmla="*/ 24482 w 48981"/>
                <a:gd name="connsiteY5" fmla="*/ 9122 h 48509"/>
                <a:gd name="connsiteX6" fmla="*/ 39755 w 48981"/>
                <a:gd name="connsiteY6" fmla="*/ 24244 h 48509"/>
                <a:gd name="connsiteX7" fmla="*/ 24486 w 48981"/>
                <a:gd name="connsiteY7" fmla="*/ 39369 h 48509"/>
                <a:gd name="connsiteX8" fmla="*/ 9214 w 48981"/>
                <a:gd name="connsiteY8" fmla="*/ 24247 h 48509"/>
                <a:gd name="connsiteX9" fmla="*/ 24482 w 48981"/>
                <a:gd name="connsiteY9" fmla="*/ 9122 h 48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981" h="48509">
                  <a:moveTo>
                    <a:pt x="24482" y="48500"/>
                  </a:moveTo>
                  <a:cubicBezTo>
                    <a:pt x="38008" y="48499"/>
                    <a:pt x="48972" y="37639"/>
                    <a:pt x="48971" y="24244"/>
                  </a:cubicBezTo>
                  <a:cubicBezTo>
                    <a:pt x="48970" y="10848"/>
                    <a:pt x="38005" y="-10"/>
                    <a:pt x="24479" y="-9"/>
                  </a:cubicBezTo>
                  <a:cubicBezTo>
                    <a:pt x="10953" y="-8"/>
                    <a:pt x="-11" y="10852"/>
                    <a:pt x="-10" y="24247"/>
                  </a:cubicBezTo>
                  <a:cubicBezTo>
                    <a:pt x="6" y="37636"/>
                    <a:pt x="10963" y="48486"/>
                    <a:pt x="24482" y="48500"/>
                  </a:cubicBezTo>
                  <a:close/>
                  <a:moveTo>
                    <a:pt x="24482" y="9122"/>
                  </a:moveTo>
                  <a:cubicBezTo>
                    <a:pt x="32916" y="9121"/>
                    <a:pt x="39754" y="15891"/>
                    <a:pt x="39755" y="24244"/>
                  </a:cubicBezTo>
                  <a:cubicBezTo>
                    <a:pt x="39756" y="32596"/>
                    <a:pt x="32920" y="39368"/>
                    <a:pt x="24486" y="39369"/>
                  </a:cubicBezTo>
                  <a:cubicBezTo>
                    <a:pt x="16052" y="39370"/>
                    <a:pt x="9215" y="32600"/>
                    <a:pt x="9214" y="24247"/>
                  </a:cubicBezTo>
                  <a:cubicBezTo>
                    <a:pt x="9222" y="15899"/>
                    <a:pt x="16053" y="9133"/>
                    <a:pt x="24482" y="9122"/>
                  </a:cubicBezTo>
                  <a:close/>
                </a:path>
              </a:pathLst>
            </a:custGeom>
            <a:grpFill/>
            <a:ln w="7520" cap="flat">
              <a:noFill/>
              <a:prstDash val="solid"/>
              <a:miter/>
            </a:ln>
          </p:spPr>
          <p:txBody>
            <a:bodyPr rtlCol="0" anchor="ctr"/>
            <a:lstStyle/>
            <a:p>
              <a:endParaRPr lang="en-US"/>
            </a:p>
          </p:txBody>
        </p:sp>
      </p:grpSp>
      <p:sp>
        <p:nvSpPr>
          <p:cNvPr id="19" name="ZoneTexte 18">
            <a:extLst>
              <a:ext uri="{FF2B5EF4-FFF2-40B4-BE49-F238E27FC236}">
                <a16:creationId xmlns:a16="http://schemas.microsoft.com/office/drawing/2014/main" id="{F004471D-BF7F-1DF2-BA12-221A8C1CCF84}"/>
              </a:ext>
            </a:extLst>
          </p:cNvPr>
          <p:cNvSpPr txBox="1"/>
          <p:nvPr userDrawn="1"/>
        </p:nvSpPr>
        <p:spPr>
          <a:xfrm>
            <a:off x="260648" y="130151"/>
            <a:ext cx="4896421" cy="769441"/>
          </a:xfrm>
          <a:prstGeom prst="rect">
            <a:avLst/>
          </a:prstGeom>
          <a:noFill/>
        </p:spPr>
        <p:txBody>
          <a:bodyPr wrap="square" rtlCol="0">
            <a:spAutoFit/>
          </a:bodyPr>
          <a:lstStyle/>
          <a:p>
            <a:r>
              <a:rPr lang="fr-FR" sz="2200" noProof="0" dirty="0">
                <a:solidFill>
                  <a:schemeClr val="bg1"/>
                </a:solidFill>
                <a:latin typeface="Arial" panose="020B0604020202020204" pitchFamily="34" charset="0"/>
                <a:cs typeface="Arial" panose="020B0604020202020204" pitchFamily="34" charset="0"/>
              </a:rPr>
              <a:t>Plus qu’un emploi, </a:t>
            </a:r>
          </a:p>
          <a:p>
            <a:r>
              <a:rPr lang="fr-FR" sz="2200" noProof="0" dirty="0">
                <a:solidFill>
                  <a:schemeClr val="bg1"/>
                </a:solidFill>
                <a:latin typeface="Arial" panose="020B0604020202020204" pitchFamily="34" charset="0"/>
                <a:cs typeface="Arial" panose="020B0604020202020204" pitchFamily="34" charset="0"/>
              </a:rPr>
              <a:t>choisissez une carrière</a:t>
            </a:r>
          </a:p>
        </p:txBody>
      </p:sp>
    </p:spTree>
    <p:extLst>
      <p:ext uri="{BB962C8B-B14F-4D97-AF65-F5344CB8AC3E}">
        <p14:creationId xmlns:p14="http://schemas.microsoft.com/office/powerpoint/2010/main" val="3548072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F595651-7272-4363-86C1-265CD929D42E}" type="datetime1">
              <a:rPr lang="fr-FR" smtClean="0"/>
              <a:pPr/>
              <a:t>05/12/2025</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9D5B1F4-F836-4411-83B2-62C817C2B2E6}" type="slidenum">
              <a:rPr lang="fr-FR" smtClean="0"/>
              <a:pPr/>
              <a:t>‹N°›</a:t>
            </a:fld>
            <a:endParaRPr lang="fr-FR"/>
          </a:p>
        </p:txBody>
      </p:sp>
    </p:spTree>
    <p:extLst>
      <p:ext uri="{BB962C8B-B14F-4D97-AF65-F5344CB8AC3E}">
        <p14:creationId xmlns:p14="http://schemas.microsoft.com/office/powerpoint/2010/main" val="2396409957"/>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6" r:id="rId3"/>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341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4800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en-GB" dirty="0"/>
              <a:t>Paris</a:t>
            </a:r>
          </a:p>
        </p:txBody>
      </p:sp>
      <p:sp>
        <p:nvSpPr>
          <p:cNvPr id="3" name="Espace réservé du texte 2"/>
          <p:cNvSpPr>
            <a:spLocks noGrp="1"/>
          </p:cNvSpPr>
          <p:nvPr>
            <p:ph type="body" sz="quarter" idx="11"/>
          </p:nvPr>
        </p:nvSpPr>
        <p:spPr/>
        <p:txBody>
          <a:bodyPr/>
          <a:lstStyle/>
          <a:p>
            <a:r>
              <a:rPr lang="en-GB" dirty="0"/>
              <a:t>Stage - 6 mois</a:t>
            </a:r>
          </a:p>
        </p:txBody>
      </p:sp>
      <p:sp>
        <p:nvSpPr>
          <p:cNvPr id="4" name="Espace réservé du texte 3"/>
          <p:cNvSpPr>
            <a:spLocks noGrp="1"/>
          </p:cNvSpPr>
          <p:nvPr>
            <p:ph type="body" sz="quarter" idx="12"/>
          </p:nvPr>
        </p:nvSpPr>
        <p:spPr/>
        <p:txBody>
          <a:bodyPr/>
          <a:lstStyle/>
          <a:p>
            <a:r>
              <a:rPr lang="en-GB" dirty="0"/>
              <a:t>Stage : Développeur(euse) </a:t>
            </a:r>
            <a:r>
              <a:rPr lang="en-GB" dirty="0" err="1"/>
              <a:t>FullStack</a:t>
            </a:r>
            <a:r>
              <a:rPr lang="en-GB" dirty="0"/>
              <a:t> Java F/H</a:t>
            </a:r>
          </a:p>
        </p:txBody>
      </p:sp>
      <p:sp>
        <p:nvSpPr>
          <p:cNvPr id="5" name="Espace réservé du texte 4"/>
          <p:cNvSpPr>
            <a:spLocks noGrp="1"/>
          </p:cNvSpPr>
          <p:nvPr>
            <p:ph type="body" sz="quarter" idx="13"/>
          </p:nvPr>
        </p:nvSpPr>
        <p:spPr/>
        <p:txBody>
          <a:bodyPr/>
          <a:lstStyle/>
          <a:p>
            <a:pPr algn="just"/>
            <a:r>
              <a:rPr lang="fr-FR" dirty="0"/>
              <a:t>Développement </a:t>
            </a:r>
            <a:r>
              <a:rPr lang="fr-FR" dirty="0" err="1"/>
              <a:t>front-end</a:t>
            </a:r>
            <a:r>
              <a:rPr lang="fr-FR" dirty="0"/>
              <a:t>, </a:t>
            </a:r>
            <a:r>
              <a:rPr lang="fr-FR" dirty="0" err="1"/>
              <a:t>Back-end</a:t>
            </a:r>
            <a:r>
              <a:rPr lang="fr-FR" dirty="0"/>
              <a:t>, </a:t>
            </a:r>
            <a:r>
              <a:rPr lang="fr-FR" dirty="0" err="1"/>
              <a:t>Fullstack</a:t>
            </a:r>
            <a:r>
              <a:rPr lang="fr-FR" dirty="0"/>
              <a:t>,... Ca te parle ? Nous rejoindre, c’est intégrer une communauté technique animée aussi bien par le défi de répondre aux enjeux de nos clients en proposant des solutions innovantes, que le partage entre pairs autour des dernières tendances technologiques et le développement des compétences grâce aux nombreuses formations et certifications proposées.</a:t>
            </a:r>
          </a:p>
          <a:p>
            <a:pPr algn="just"/>
            <a:r>
              <a:rPr lang="fr-FR" dirty="0"/>
              <a:t>Tu rejoins CGI, leader mondial du conseil et des services numériques à La Défense, et accompagne nos clients dans le secteur de l'énergie.</a:t>
            </a:r>
            <a:endParaRPr lang="en-GB" dirty="0"/>
          </a:p>
        </p:txBody>
      </p:sp>
      <p:sp>
        <p:nvSpPr>
          <p:cNvPr id="6" name="Espace réservé du texte 5"/>
          <p:cNvSpPr>
            <a:spLocks noGrp="1"/>
          </p:cNvSpPr>
          <p:nvPr>
            <p:ph type="body" sz="quarter" idx="14"/>
          </p:nvPr>
        </p:nvSpPr>
        <p:spPr/>
        <p:txBody>
          <a:bodyPr/>
          <a:lstStyle/>
          <a:p>
            <a:r>
              <a:rPr lang="en-GB" dirty="0"/>
              <a:t>J1025-0190</a:t>
            </a:r>
          </a:p>
        </p:txBody>
      </p:sp>
      <p:sp>
        <p:nvSpPr>
          <p:cNvPr id="7" name="Espace réservé du texte 6"/>
          <p:cNvSpPr>
            <a:spLocks noGrp="1"/>
          </p:cNvSpPr>
          <p:nvPr>
            <p:ph type="body" sz="quarter" idx="16"/>
          </p:nvPr>
        </p:nvSpPr>
        <p:spPr/>
        <p:txBody>
          <a:bodyPr/>
          <a:lstStyle/>
          <a:p>
            <a:pPr algn="just"/>
            <a:r>
              <a:rPr lang="fr-FR" dirty="0"/>
              <a:t>Tu participeras aux différentes étapes du projet, potentiellement sur cas d’usage innovants et tu seras coaché(e) par un sachant Expert qui saura t’orienter et t’accompagner dans ta montée en compétences :</a:t>
            </a:r>
          </a:p>
          <a:p>
            <a:pPr algn="just"/>
            <a:r>
              <a:rPr lang="fr-FR" dirty="0"/>
              <a:t>- Participer aux ateliers de conception</a:t>
            </a:r>
          </a:p>
          <a:p>
            <a:pPr algn="just"/>
            <a:r>
              <a:rPr lang="fr-FR" dirty="0"/>
              <a:t>- Développer le prototype et le tester depuis un dossier d’architecture technique, une expression des besoins, traduite en spécifications fonctionnelles et en spécifications techniques</a:t>
            </a:r>
          </a:p>
          <a:p>
            <a:pPr algn="just"/>
            <a:r>
              <a:rPr lang="fr-FR" dirty="0"/>
              <a:t>- Participer aux meetings internes de l’équipe</a:t>
            </a:r>
          </a:p>
          <a:p>
            <a:pPr algn="just"/>
            <a:r>
              <a:rPr lang="fr-FR" dirty="0"/>
              <a:t>- Préparer la documentation et être en relation avec les différents interlocuteurs du projet (client et CGI)</a:t>
            </a:r>
          </a:p>
          <a:p>
            <a:pPr algn="just"/>
            <a:r>
              <a:rPr lang="fr-FR" dirty="0"/>
              <a:t>- Participer à la veille et aux ateliers pour identifier les initiatives d’innovations</a:t>
            </a:r>
          </a:p>
        </p:txBody>
      </p:sp>
      <p:sp>
        <p:nvSpPr>
          <p:cNvPr id="8" name="Espace réservé du texte 7"/>
          <p:cNvSpPr>
            <a:spLocks noGrp="1"/>
          </p:cNvSpPr>
          <p:nvPr>
            <p:ph type="body" sz="quarter" idx="18"/>
          </p:nvPr>
        </p:nvSpPr>
        <p:spPr/>
        <p:txBody>
          <a:bodyPr/>
          <a:lstStyle/>
          <a:p>
            <a:pPr algn="just"/>
            <a:r>
              <a:rPr lang="fr-FR" dirty="0"/>
              <a:t>De formation Bac +5, étudiant en école d’ingénieurs ou en université, avec une spécialité informatique, tu recherches un stage de fin d’étude pour valider ton diplôme.</a:t>
            </a:r>
          </a:p>
          <a:p>
            <a:pPr algn="just"/>
            <a:endParaRPr lang="fr-FR" dirty="0"/>
          </a:p>
          <a:p>
            <a:pPr algn="just"/>
            <a:r>
              <a:rPr lang="fr-FR" dirty="0"/>
              <a:t>Tu as les connaissances/maîtrises suivantes : </a:t>
            </a:r>
          </a:p>
          <a:p>
            <a:pPr algn="just"/>
            <a:r>
              <a:rPr lang="fr-FR" dirty="0"/>
              <a:t>- Compétences informatiques : algorithmes, développement objet</a:t>
            </a:r>
          </a:p>
          <a:p>
            <a:pPr algn="just"/>
            <a:r>
              <a:rPr lang="fr-FR" dirty="0"/>
              <a:t>- Technologies (ce serait un plus) : Java, </a:t>
            </a:r>
            <a:r>
              <a:rPr lang="fr-FR" dirty="0" err="1"/>
              <a:t>Angular</a:t>
            </a:r>
            <a:r>
              <a:rPr lang="fr-FR" dirty="0"/>
              <a:t>, Javascript, HTML ...</a:t>
            </a:r>
          </a:p>
          <a:p>
            <a:pPr algn="just"/>
            <a:r>
              <a:rPr lang="fr-FR" dirty="0"/>
              <a:t>- Anglais niveau B2</a:t>
            </a:r>
          </a:p>
        </p:txBody>
      </p:sp>
    </p:spTree>
    <p:extLst>
      <p:ext uri="{BB962C8B-B14F-4D97-AF65-F5344CB8AC3E}">
        <p14:creationId xmlns:p14="http://schemas.microsoft.com/office/powerpoint/2010/main" val="1994749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F782A-6549-DCA4-7E40-2132BB4B1279}"/>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DDE5958-B583-444A-AD0B-A1A28114FA24}"/>
              </a:ext>
            </a:extLst>
          </p:cNvPr>
          <p:cNvSpPr>
            <a:spLocks noGrp="1"/>
          </p:cNvSpPr>
          <p:nvPr>
            <p:ph type="body" sz="quarter" idx="10"/>
          </p:nvPr>
        </p:nvSpPr>
        <p:spPr/>
        <p:txBody>
          <a:bodyPr/>
          <a:lstStyle/>
          <a:p>
            <a:r>
              <a:rPr lang="en-GB" dirty="0"/>
              <a:t>Paris</a:t>
            </a:r>
          </a:p>
        </p:txBody>
      </p:sp>
      <p:sp>
        <p:nvSpPr>
          <p:cNvPr id="3" name="Espace réservé du texte 2">
            <a:extLst>
              <a:ext uri="{FF2B5EF4-FFF2-40B4-BE49-F238E27FC236}">
                <a16:creationId xmlns:a16="http://schemas.microsoft.com/office/drawing/2014/main" id="{7484FD2C-F4D2-6F04-95D2-4B3374F08362}"/>
              </a:ext>
            </a:extLst>
          </p:cNvPr>
          <p:cNvSpPr>
            <a:spLocks noGrp="1"/>
          </p:cNvSpPr>
          <p:nvPr>
            <p:ph type="body" sz="quarter" idx="11"/>
          </p:nvPr>
        </p:nvSpPr>
        <p:spPr/>
        <p:txBody>
          <a:bodyPr/>
          <a:lstStyle/>
          <a:p>
            <a:r>
              <a:rPr lang="en-GB" dirty="0"/>
              <a:t>Stage - 6 mois</a:t>
            </a:r>
          </a:p>
        </p:txBody>
      </p:sp>
      <p:sp>
        <p:nvSpPr>
          <p:cNvPr id="4" name="Espace réservé du texte 3">
            <a:extLst>
              <a:ext uri="{FF2B5EF4-FFF2-40B4-BE49-F238E27FC236}">
                <a16:creationId xmlns:a16="http://schemas.microsoft.com/office/drawing/2014/main" id="{85504F44-F347-6843-EA35-B0225D7F789E}"/>
              </a:ext>
            </a:extLst>
          </p:cNvPr>
          <p:cNvSpPr>
            <a:spLocks noGrp="1"/>
          </p:cNvSpPr>
          <p:nvPr>
            <p:ph type="body" sz="quarter" idx="12"/>
          </p:nvPr>
        </p:nvSpPr>
        <p:spPr/>
        <p:txBody>
          <a:bodyPr/>
          <a:lstStyle/>
          <a:p>
            <a:r>
              <a:rPr lang="en-GB" dirty="0"/>
              <a:t>Stage Conseil : Consultant(e) AI Strategy F/H</a:t>
            </a:r>
          </a:p>
        </p:txBody>
      </p:sp>
      <p:sp>
        <p:nvSpPr>
          <p:cNvPr id="5" name="Espace réservé du texte 4">
            <a:extLst>
              <a:ext uri="{FF2B5EF4-FFF2-40B4-BE49-F238E27FC236}">
                <a16:creationId xmlns:a16="http://schemas.microsoft.com/office/drawing/2014/main" id="{B08173DA-47D4-5D94-BF56-C660671A2285}"/>
              </a:ext>
            </a:extLst>
          </p:cNvPr>
          <p:cNvSpPr>
            <a:spLocks noGrp="1"/>
          </p:cNvSpPr>
          <p:nvPr>
            <p:ph type="body" sz="quarter" idx="13"/>
          </p:nvPr>
        </p:nvSpPr>
        <p:spPr/>
        <p:txBody>
          <a:bodyPr/>
          <a:lstStyle/>
          <a:p>
            <a:pPr algn="just"/>
            <a:r>
              <a:rPr lang="fr-FR" dirty="0"/>
              <a:t>Dans le cadre de la croissance de notre practice Data &amp; AI, nous recherchons un(e) stagiaire motivé(e) et passionné(e) pour contribuer à nos projets et développer ses compétences au sein d’une équipe dynamique et bienveillante.</a:t>
            </a:r>
          </a:p>
          <a:p>
            <a:pPr algn="just"/>
            <a:endParaRPr lang="fr-FR" dirty="0"/>
          </a:p>
          <a:p>
            <a:pPr algn="just"/>
            <a:r>
              <a:rPr lang="fr-FR" dirty="0"/>
              <a:t>Si tu souhaites intégrer nos équipes à Paris et accompagner les plus grands acteurs dans leurs transformations digitales, cette annonce est faite pour toi !</a:t>
            </a:r>
            <a:endParaRPr lang="en-GB" dirty="0"/>
          </a:p>
        </p:txBody>
      </p:sp>
      <p:sp>
        <p:nvSpPr>
          <p:cNvPr id="6" name="Espace réservé du texte 5">
            <a:extLst>
              <a:ext uri="{FF2B5EF4-FFF2-40B4-BE49-F238E27FC236}">
                <a16:creationId xmlns:a16="http://schemas.microsoft.com/office/drawing/2014/main" id="{3B4B76A5-138B-2006-C0A3-21450B3F29CF}"/>
              </a:ext>
            </a:extLst>
          </p:cNvPr>
          <p:cNvSpPr>
            <a:spLocks noGrp="1"/>
          </p:cNvSpPr>
          <p:nvPr>
            <p:ph type="body" sz="quarter" idx="14"/>
          </p:nvPr>
        </p:nvSpPr>
        <p:spPr/>
        <p:txBody>
          <a:bodyPr/>
          <a:lstStyle/>
          <a:p>
            <a:r>
              <a:rPr lang="en-GB" dirty="0"/>
              <a:t>J0525-1500</a:t>
            </a:r>
          </a:p>
        </p:txBody>
      </p:sp>
      <p:sp>
        <p:nvSpPr>
          <p:cNvPr id="7" name="Espace réservé du texte 6">
            <a:extLst>
              <a:ext uri="{FF2B5EF4-FFF2-40B4-BE49-F238E27FC236}">
                <a16:creationId xmlns:a16="http://schemas.microsoft.com/office/drawing/2014/main" id="{D2AEC052-3F28-A243-7A81-07FD259188E0}"/>
              </a:ext>
            </a:extLst>
          </p:cNvPr>
          <p:cNvSpPr>
            <a:spLocks noGrp="1"/>
          </p:cNvSpPr>
          <p:nvPr>
            <p:ph type="body" sz="quarter" idx="16"/>
          </p:nvPr>
        </p:nvSpPr>
        <p:spPr/>
        <p:txBody>
          <a:bodyPr/>
          <a:lstStyle/>
          <a:p>
            <a:pPr algn="just"/>
            <a:r>
              <a:rPr lang="fr-FR" dirty="0"/>
              <a:t>Suivant tes envies, tes compétences et tes expertises, tu participeras des missions d’accompagnement de nos clients pour répondre au mieux à leurs enjeux de stratégie et de transformation Data &amp; IA. Le stage portera sur la :</a:t>
            </a:r>
          </a:p>
          <a:p>
            <a:pPr marL="88900" indent="-88900" algn="just">
              <a:buFontTx/>
              <a:buChar char="-"/>
            </a:pPr>
            <a:r>
              <a:rPr lang="fr-FR" dirty="0"/>
              <a:t>Conception de stratégies Data &amp; AI : contribuer à l’élaboration de recommandations et de roadmaps.</a:t>
            </a:r>
          </a:p>
          <a:p>
            <a:pPr marL="88900" indent="-88900" algn="just">
              <a:buFontTx/>
              <a:buChar char="-"/>
            </a:pPr>
            <a:r>
              <a:rPr lang="fr-FR" dirty="0"/>
              <a:t>Veille et innovation : explorer les nouveaux usages de l’IA et de la data pour enrichir nos offres.</a:t>
            </a:r>
          </a:p>
          <a:p>
            <a:pPr marL="88900" indent="-88900" algn="just">
              <a:buFontTx/>
              <a:buChar char="-"/>
            </a:pPr>
            <a:r>
              <a:rPr lang="fr-FR" dirty="0"/>
              <a:t>Accompagnement de projets : participer à la mise en œuvre de solutions analytiques et d’intelligence artificielle.</a:t>
            </a:r>
          </a:p>
          <a:p>
            <a:pPr marL="88900" indent="-88900" algn="just">
              <a:buFontTx/>
              <a:buChar char="-"/>
            </a:pPr>
            <a:r>
              <a:rPr lang="fr-FR" dirty="0"/>
              <a:t>Production de livrables : rédiger des présentations, synthèses et analyses pour nos clients.</a:t>
            </a:r>
          </a:p>
          <a:p>
            <a:pPr marL="88900" indent="-88900" algn="just">
              <a:buFontTx/>
              <a:buChar char="-"/>
            </a:pPr>
            <a:r>
              <a:rPr lang="fr-FR" dirty="0"/>
              <a:t>Analyse et benchmark : étudier les tendances du marché et les innovations en Data &amp; AI.</a:t>
            </a:r>
          </a:p>
        </p:txBody>
      </p:sp>
      <p:sp>
        <p:nvSpPr>
          <p:cNvPr id="8" name="Espace réservé du texte 7">
            <a:extLst>
              <a:ext uri="{FF2B5EF4-FFF2-40B4-BE49-F238E27FC236}">
                <a16:creationId xmlns:a16="http://schemas.microsoft.com/office/drawing/2014/main" id="{47C87449-1294-1071-48BD-80A193C7F26C}"/>
              </a:ext>
            </a:extLst>
          </p:cNvPr>
          <p:cNvSpPr>
            <a:spLocks noGrp="1"/>
          </p:cNvSpPr>
          <p:nvPr>
            <p:ph type="body" sz="quarter" idx="18"/>
          </p:nvPr>
        </p:nvSpPr>
        <p:spPr/>
        <p:txBody>
          <a:bodyPr/>
          <a:lstStyle/>
          <a:p>
            <a:pPr algn="just"/>
            <a:r>
              <a:rPr lang="fr-FR" dirty="0"/>
              <a:t>- Étudiant(e) en dernière année d’une grande école d’ingénieurs, de commerce ou d’une formation universitaire de premier rang, avec une spécialisation en data, IA, stratégie ou transformation digitale.</a:t>
            </a:r>
          </a:p>
          <a:p>
            <a:pPr algn="just"/>
            <a:r>
              <a:rPr lang="fr-FR" dirty="0"/>
              <a:t>- Intérêt fort pour la Data &amp; Intelligence Artificielle, avec une curiosité pour les enjeux business et technologiques.</a:t>
            </a:r>
          </a:p>
          <a:p>
            <a:pPr algn="just"/>
            <a:r>
              <a:rPr lang="fr-FR" dirty="0"/>
              <a:t>- Capacité analytique, esprit de synthèse et autonomie.</a:t>
            </a:r>
          </a:p>
          <a:p>
            <a:pPr algn="just"/>
            <a:r>
              <a:rPr lang="fr-FR" dirty="0"/>
              <a:t>- Esprit d’équipe et envie de travailler dans un environnement collaboratif et entrepreneurial.</a:t>
            </a:r>
          </a:p>
          <a:p>
            <a:pPr algn="just"/>
            <a:r>
              <a:rPr lang="fr-FR" dirty="0"/>
              <a:t>- Excellentes compétences en communication écrite et orale.</a:t>
            </a:r>
          </a:p>
          <a:p>
            <a:pPr algn="just"/>
            <a:r>
              <a:rPr lang="fr-FR" dirty="0"/>
              <a:t>- Maîtrise de l’anglais (niveau B2 minimum).</a:t>
            </a:r>
          </a:p>
        </p:txBody>
      </p:sp>
    </p:spTree>
    <p:extLst>
      <p:ext uri="{BB962C8B-B14F-4D97-AF65-F5344CB8AC3E}">
        <p14:creationId xmlns:p14="http://schemas.microsoft.com/office/powerpoint/2010/main" val="6666374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5"/>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9936607-2091-40e2-bd25-3dcc69b1ceb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0530A73FCCDEE42AB307BCEF2844BCF" ma:contentTypeVersion="11" ma:contentTypeDescription="Create a new document." ma:contentTypeScope="" ma:versionID="19e4a18e9d69e619cca2f637abb9814a">
  <xsd:schema xmlns:xsd="http://www.w3.org/2001/XMLSchema" xmlns:xs="http://www.w3.org/2001/XMLSchema" xmlns:p="http://schemas.microsoft.com/office/2006/metadata/properties" xmlns:ns3="c9936607-2091-40e2-bd25-3dcc69b1ceb3" targetNamespace="http://schemas.microsoft.com/office/2006/metadata/properties" ma:root="true" ma:fieldsID="27d05b3beb7607054b05e2f026dbd2ae" ns3:_="">
    <xsd:import namespace="c9936607-2091-40e2-bd25-3dcc69b1ceb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936607-2091-40e2-bd25-3dcc69b1ceb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3CA56A-B18B-4708-82C8-47B11DFFC713}">
  <ds:schemaRef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c9936607-2091-40e2-bd25-3dcc69b1ceb3"/>
    <ds:schemaRef ds:uri="http://www.w3.org/XML/1998/namespace"/>
    <ds:schemaRef ds:uri="http://purl.org/dc/dcmitype/"/>
  </ds:schemaRefs>
</ds:datastoreItem>
</file>

<file path=customXml/itemProps2.xml><?xml version="1.0" encoding="utf-8"?>
<ds:datastoreItem xmlns:ds="http://schemas.openxmlformats.org/officeDocument/2006/customXml" ds:itemID="{3ED4328F-0367-444B-A024-480E79A850D7}">
  <ds:schemaRefs>
    <ds:schemaRef ds:uri="http://schemas.microsoft.com/sharepoint/v3/contenttype/forms"/>
  </ds:schemaRefs>
</ds:datastoreItem>
</file>

<file path=customXml/itemProps3.xml><?xml version="1.0" encoding="utf-8"?>
<ds:datastoreItem xmlns:ds="http://schemas.openxmlformats.org/officeDocument/2006/customXml" ds:itemID="{37EE522D-685E-4955-9E64-A38EDA3AB5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936607-2091-40e2-bd25-3dcc69b1ce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4af293e6-3850-4258-b2c7-0aa0e3bfa7d9}" enabled="1" method="Privileged" siteId="{b9fec68c-c92d-461e-9a97-3d03a0f18b82}" contentBits="3" removed="0"/>
</clbl:labelList>
</file>

<file path=docProps/app.xml><?xml version="1.0" encoding="utf-8"?>
<Properties xmlns="http://schemas.openxmlformats.org/officeDocument/2006/extended-properties" xmlns:vt="http://schemas.openxmlformats.org/officeDocument/2006/docPropsVTypes">
  <TotalTime>20137</TotalTime>
  <Words>590</Words>
  <Application>Microsoft Office PowerPoint</Application>
  <PresentationFormat>Affichage à l'écran (4:3)</PresentationFormat>
  <Paragraphs>37</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Calibri</vt:lpstr>
      <vt:lpstr>Wingdings</vt:lpstr>
      <vt:lpstr>Thème Office</vt:lpstr>
      <vt:lpstr>Présentation PowerPoint</vt:lpstr>
      <vt:lpstr>Présentation PowerPoint</vt:lpstr>
      <vt:lpstr>Présentation PowerPoint</vt:lpstr>
      <vt:lpstr>Présentation PowerPoint</vt:lpstr>
    </vt:vector>
  </TitlesOfParts>
  <Company>CGI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chabauds</dc:creator>
  <cp:lastModifiedBy>Aurélie Chretien-Tissot</cp:lastModifiedBy>
  <cp:revision>472</cp:revision>
  <cp:lastPrinted>2017-12-14T15:31:52Z</cp:lastPrinted>
  <dcterms:created xsi:type="dcterms:W3CDTF">2017-10-16T15:31:57Z</dcterms:created>
  <dcterms:modified xsi:type="dcterms:W3CDTF">2025-12-05T13:32:42Z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0x010100A0530A73FCCDEE42AB307BCEF2844BCF</vt:lpwstr>
  </property>
  <property fmtid="{D5CDD505-2E9C-101B-9397-08002B2CF9AE}" pid="3" name="TaxKeyword">
    <vt:lpwstr/>
  </property>
  <property fmtid="{D5CDD505-2E9C-101B-9397-08002B2CF9AE}" pid="4" name="CountryRMJurisdiction">
    <vt:lpwstr/>
  </property>
  <property fmtid="{D5CDD505-2E9C-101B-9397-08002B2CF9AE}" pid="5" name="SBUBUContentOwner">
    <vt:lpwstr/>
  </property>
  <property fmtid="{D5CDD505-2E9C-101B-9397-08002B2CF9AE}" pid="6" name="FunctionFileDocument">
    <vt:lpwstr>8;#Rapport d’activités|60c405e3-592a-4ff2-b326-ef13b1a37a34</vt:lpwstr>
  </property>
  <property fmtid="{D5CDD505-2E9C-101B-9397-08002B2CF9AE}" pid="7" name="_dlc_DocIdItemGuid">
    <vt:lpwstr>c19300b7-fccb-4356-a8c3-70af1edbf6f1</vt:lpwstr>
  </property>
  <property fmtid="{D5CDD505-2E9C-101B-9397-08002B2CF9AE}" pid="8" name="ClassificationContentMarkingFooterLocations">
    <vt:lpwstr>Thème Office:3</vt:lpwstr>
  </property>
  <property fmtid="{D5CDD505-2E9C-101B-9397-08002B2CF9AE}" pid="9" name="ClassificationContentMarkingFooterText">
    <vt:lpwstr>Internal</vt:lpwstr>
  </property>
</Properties>
</file>